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70" r:id="rId10"/>
    <p:sldId id="259" r:id="rId11"/>
    <p:sldId id="26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402D-DADC-4AB7-8183-8572BE0150E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8457-0C36-42DE-B0E0-148DAFE76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F9D3-4188-406A-A659-BC079FEA1872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8FF3-21C9-4F23-BFB5-3B9543FD7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История моей семьи </a:t>
            </a:r>
          </a:p>
          <a:p>
            <a:pPr algn="ctr"/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 истории  Великой Отечественной войны</a:t>
            </a:r>
            <a:endParaRPr lang="ru-RU" sz="3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933056"/>
            <a:ext cx="2880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выполнен ученицей 5 б класса 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Дербенцевой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Софией, 2017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atic1.repo.aif.ru/1/5d/396091/f60890955751041b17db1ddbb65b044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491880" y="2132856"/>
            <a:ext cx="2640805" cy="3168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9" name="Picture 5" descr="http://spec-naz.org/articles/images/subfolder_1/06.11.2013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024336" cy="19636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 descr="C:\Users\владелец\Desktop\99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963" r="12201"/>
          <a:stretch>
            <a:fillRect/>
          </a:stretch>
        </p:blipFill>
        <p:spPr bwMode="auto">
          <a:xfrm>
            <a:off x="6444208" y="1772816"/>
            <a:ext cx="2371710" cy="20192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0" name="Picture 6" descr="C:\Users\владелец\Desktop\ка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2971376" cy="18722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1" name="Picture 7" descr="C:\Users\владелец\Desktop\гео.pn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5758660" y="5517233"/>
            <a:ext cx="3197693" cy="11102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214313"/>
            <a:ext cx="8424936" cy="15716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завершении битвы под Москвой прадеда, учитывая его среднее специальное образование и знание математики, направили на учебу в Московское артиллерийское училище.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артилерийсты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187624" y="1556792"/>
            <a:ext cx="6714043" cy="4888712"/>
          </a:xfr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57188"/>
            <a:ext cx="7978080" cy="57689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тяжелых сражений прадед продолжил воевать в должности командира батареи артиллерии. Он также участвовал в Харьковской операции 1942 года, которая закончилась поражением Красной Армии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стремительным продвижением немцев на южном участке фронта на Воронеж и Ростов-на-Дону, с последующим выходом к Волге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продвижением на Кавказ.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боях под Харьковом прадед был тяжело ранен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C:\Users\владелец\Desktop\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000" r="2000"/>
          <a:stretch>
            <a:fillRect/>
          </a:stretch>
        </p:blipFill>
        <p:spPr bwMode="auto">
          <a:xfrm>
            <a:off x="2123728" y="2780928"/>
            <a:ext cx="5421779" cy="37444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Содержимое 5" descr="Баутцен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043608" y="1844824"/>
            <a:ext cx="7530884" cy="4515616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только в марте 1945 года он вернулся в действующую армию. Окончание войны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Васильевич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Дербенцев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встретил в Германии в городе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Баутцен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234 км от Берлина.  После войны продолжал службу командиром батареи и в 1946 году был демобилизован.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251520" y="1628800"/>
            <a:ext cx="331236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Моему прадеду пришлось испытать много горя, боли  и  лишений.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мирной жизни он старался не вспоминать о войне, мало разговаривал на военные темы.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1985 году прадед ушел из жизни.</a:t>
            </a:r>
          </a:p>
          <a:p>
            <a:pPr algn="just"/>
            <a:endParaRPr lang="ru-RU" dirty="0"/>
          </a:p>
        </p:txBody>
      </p:sp>
      <p:pic>
        <p:nvPicPr>
          <p:cNvPr id="10" name="Содержимое 9" descr="Изображение 01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635896" y="1484784"/>
            <a:ext cx="3175246" cy="476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59" y="260648"/>
            <a:ext cx="853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1946 по 1981 года работал в ПЗК имени Ленина, продолжил заниматься конным спортом, имел правительственные награды. Был награжден Орденом ВОВ  второй степени, медалями за победу над Германией.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владелец\Desktop\это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915048" y="5085184"/>
            <a:ext cx="2228952" cy="15592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Volgograd-1\Desktop\Презентация\Обелиск Василий Лукьянович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411760" y="1916832"/>
            <a:ext cx="4982369" cy="30947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рядах Красной Армии воевал и его отец 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Дербенцев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Василий Лукьянович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 погиб 20.01.1943 года под Сталинградом, был захоронен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братской могиле в Городище, там высечено его Фамилия Имя Отчество. Также его имя занесено в Книгу памяти.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владелец\Desktop\пом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11760" y="5229200"/>
            <a:ext cx="4968552" cy="1242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olgograd-1\Desktop\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1402" y="476672"/>
            <a:ext cx="8561196" cy="49685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5657765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АМАЕВ КУРГАН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552426" cy="3897771"/>
          </a:xfrm>
        </p:spPr>
      </p:pic>
      <p:sp>
        <p:nvSpPr>
          <p:cNvPr id="5" name="TextBox 4"/>
          <p:cNvSpPr txBox="1"/>
          <p:nvPr/>
        </p:nvSpPr>
        <p:spPr>
          <a:xfrm>
            <a:off x="539551" y="4581128"/>
            <a:ext cx="6984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…Сколько их легло на поле боя, </a:t>
            </a:r>
            <a:b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Закрывая Родину собой,</a:t>
            </a:r>
            <a:b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Все достойны звания Героя,</a:t>
            </a:r>
            <a:b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Но не с лучшей встретились судьбой.</a:t>
            </a:r>
            <a:br>
              <a:rPr lang="ru-RU" sz="28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352928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дальше уходят в историю дни Великой Отечественной войны, тяжелейшей войны, которую пережил наш народ. Она унесла десятки миллионов жизней, коснулась каждой семьи.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обошла она стороной и нашу семью. Я хочу рассказать об одном из своих прадедов.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владелец\Desktop\ггг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6041529" cy="37499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895850" y="476250"/>
            <a:ext cx="4248150" cy="638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</a:p>
          <a:p>
            <a:endParaRPr lang="ru-RU" sz="2000" dirty="0"/>
          </a:p>
        </p:txBody>
      </p:sp>
      <p:pic>
        <p:nvPicPr>
          <p:cNvPr id="8" name="Содержимое 7" descr="Изображение 009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30000"/>
          </a:blip>
          <a:srcRect t="14763"/>
          <a:stretch>
            <a:fillRect/>
          </a:stretch>
        </p:blipFill>
        <p:spPr>
          <a:xfrm>
            <a:off x="550234" y="1340768"/>
            <a:ext cx="3589718" cy="511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99991" y="1484784"/>
            <a:ext cx="43204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на отлично окончил школу в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Суровикино, после чего обучался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сельскохозяйственном техникуме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станице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Нижне-Чирской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специальности  «Зоотехник».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профессии предопределило увлечение его детства и любовь к лошадям.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 занимался конным спортом. Скачки и джигитовка были его увлечением, при этом он неоднократно брал призовые места на районных скачках.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Дербенцев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Феноген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Васильевич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родился 25.08.1921 года в хуторе Киселев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Суровикинского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Волгоградской области.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ЗК им Ленина 193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67545" y="3721384"/>
            <a:ext cx="4032448" cy="2267360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Содержимое 14" descr="ПЗК им Ленина 200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148064" y="3717032"/>
            <a:ext cx="3393951" cy="2258157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8424936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Сохранилось свидетельство Семена Сухорукова, уроженца хутора Киселев, в его книге « Моя колея…».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40-х годов было самой лучшей порой в жизни хутора. Колхоз стремительно шел в гору, богател. Люди постепенно выходили из нужды, кончилась жизнь впроголодь. После уборки урожая, по дворам колхозников развозили подводами хлеб.  Овощи, арбузы – не куда было девать. Такого изобилия на селе никогда прежде не было. Стали понемногу платить деньги.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0932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ПЗК им. Ленина 1930-е годы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60932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ПЗК им. Ленина 2000-е  годы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роводы на войну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819080" cy="2982913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364502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41-й, начало лета и неожиданно….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ВОЙНА!!!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Казалось бы, казаки только почувствовали вкус мирной жизни, вернулись домой и вдруг: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«Вставай, страна огромная, вставай на смертный бой»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Грянула Великая Отечественная война.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Феногена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Дербенцева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тоже призвали, причем на лучшем жеребце. Казачьи полки на Дону создавались из добровольческих сотен. В строй становились отцы с сыновьями, деды с внуками. Все жители и стар и млад,  со слезами на глазах провожали своих родных. Проводы были каждый день, пока в хуторе не осталось ни одного мужика, способного нести строевую службу.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496944" cy="17970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Феноген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Дербенцев, попадает на службу в 3-й кавалерийский корпус под командованием генерала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командиром эскадрона. Общая обстановка на Западном фронте с 14 октября 1941 года была очень тяжелой.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заки Доватора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10000" contrast="10000"/>
          </a:blip>
          <a:srcRect t="2676" r="1149"/>
          <a:stretch>
            <a:fillRect/>
          </a:stretch>
        </p:blipFill>
        <p:spPr>
          <a:xfrm>
            <a:off x="1619672" y="2132856"/>
            <a:ext cx="6342907" cy="4320480"/>
          </a:xfr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5768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Враг двинулся на Москву. Первым в район севернее Волоколамска вышел 3-й кавалерийский корпус Л.М.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поступил в оперативное подчинение 16-ой армии. </a:t>
            </a:r>
          </a:p>
        </p:txBody>
      </p:sp>
      <p:pic>
        <p:nvPicPr>
          <p:cNvPr id="8193" name="Picture 1" descr="C:\Users\владелец\Desktop\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032448" cy="32221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прибытия сюда кавалеристы участвовали в боях на реке Межа и, получив приказ о выходе во фронтовой резерв для пополнения, они двинулись на станцию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Осуга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(30 км южнее Ржева).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выяснилось, что пути их дальнейшего следования, перехвачены моторизованными и танковыми частями противника.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Дивизия  Л.М.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оказалась во вражеском тылу. Стали пробиваться из окружения и к 13 октября они вырвались в район  Волоколамска. 3-й корпус хоть и сильно поредел, но оставался внушительной силой.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владелец\Desktop\шш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468820" y="2132855"/>
            <a:ext cx="2852004" cy="4320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583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Мой прадед, Феноген Дербенцев, попадает на службу в 3-й кавалерийский корпус под командованием генерала  Л.М. Доватора, командиром эскадрона. Общая обстановка на Западном фронте с 14 октября 1941 года была очень тяжелой.</vt:lpstr>
      <vt:lpstr>Слайд 8</vt:lpstr>
      <vt:lpstr>Слайд 9</vt:lpstr>
      <vt:lpstr> По завершении битвы под Москвой прадеда, учитывая его среднее специальное образование и знание математики, направили на учебу в Московское артиллерийское училище.  </vt:lpstr>
      <vt:lpstr>Слайд 11</vt:lpstr>
      <vt:lpstr>Слайд 12</vt:lpstr>
      <vt:lpstr> </vt:lpstr>
      <vt:lpstr>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Volgograd-1</dc:creator>
  <cp:lastModifiedBy>владелец</cp:lastModifiedBy>
  <cp:revision>37</cp:revision>
  <dcterms:created xsi:type="dcterms:W3CDTF">2017-05-03T12:58:22Z</dcterms:created>
  <dcterms:modified xsi:type="dcterms:W3CDTF">2017-05-03T20:31:35Z</dcterms:modified>
</cp:coreProperties>
</file>