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tdata.ru/u25/photo4FDD/20066988317-0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340768"/>
            <a:ext cx="2952328" cy="3938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images.myshared.ru/4/311339/slide_9.jpg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 l="38745" r="2666" b="10541"/>
          <a:stretch>
            <a:fillRect/>
          </a:stretch>
        </p:blipFill>
        <p:spPr bwMode="auto">
          <a:xfrm>
            <a:off x="755576" y="908720"/>
            <a:ext cx="3709935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83568" y="47667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КНЯЗЬ АЛЕКСАНДР НЕВСКИЙ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551723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ОТТО ФОН БИСМАРК,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КАНЦЛЕР  ГЕРМАНИИ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2</cp:revision>
  <dcterms:created xsi:type="dcterms:W3CDTF">2017-09-26T16:01:46Z</dcterms:created>
  <dcterms:modified xsi:type="dcterms:W3CDTF">2017-09-26T16:13:10Z</dcterms:modified>
</cp:coreProperties>
</file>