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apsrf.ru/region-maps/karta_volgogradskaya_obl_mapsrf.ru.png"/>
          <p:cNvPicPr>
            <a:picLocks noChangeAspect="1" noChangeArrowheads="1"/>
          </p:cNvPicPr>
          <p:nvPr/>
        </p:nvPicPr>
        <p:blipFill>
          <a:blip r:embed="rId2" cstate="print">
            <a:lum bright="10000" contrast="40000"/>
          </a:blip>
          <a:srcRect/>
          <a:stretch>
            <a:fillRect/>
          </a:stretch>
        </p:blipFill>
        <p:spPr bwMode="auto">
          <a:xfrm>
            <a:off x="2123728" y="260648"/>
            <a:ext cx="6624736" cy="63347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79512" y="2276872"/>
            <a:ext cx="2088232" cy="2104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ru-RU" sz="1700" dirty="0" smtClean="0">
                <a:latin typeface="Arial" pitchFamily="34" charset="0"/>
                <a:cs typeface="Arial" pitchFamily="34" charset="0"/>
              </a:rPr>
              <a:t>КАМЫШИН</a:t>
            </a:r>
          </a:p>
          <a:p>
            <a:pPr>
              <a:lnSpc>
                <a:spcPct val="200000"/>
              </a:lnSpc>
            </a:pPr>
            <a:r>
              <a:rPr lang="ru-RU" sz="1700" dirty="0" smtClean="0">
                <a:latin typeface="Arial" pitchFamily="34" charset="0"/>
                <a:cs typeface="Arial" pitchFamily="34" charset="0"/>
              </a:rPr>
              <a:t>ВОЛЖСКИЙ</a:t>
            </a:r>
          </a:p>
          <a:p>
            <a:pPr>
              <a:lnSpc>
                <a:spcPct val="200000"/>
              </a:lnSpc>
            </a:pPr>
            <a:r>
              <a:rPr lang="ru-RU" sz="1700" dirty="0" smtClean="0">
                <a:latin typeface="Arial" pitchFamily="34" charset="0"/>
                <a:cs typeface="Arial" pitchFamily="34" charset="0"/>
              </a:rPr>
              <a:t>ВОЛГОГРАД</a:t>
            </a:r>
          </a:p>
          <a:p>
            <a:pPr>
              <a:lnSpc>
                <a:spcPct val="200000"/>
              </a:lnSpc>
            </a:pPr>
            <a:r>
              <a:rPr lang="ru-RU" sz="1700" dirty="0" smtClean="0">
                <a:latin typeface="Arial" pitchFamily="34" charset="0"/>
                <a:cs typeface="Arial" pitchFamily="34" charset="0"/>
              </a:rPr>
              <a:t>КАЛАЧ-НА-ДОНУ</a:t>
            </a:r>
            <a:endParaRPr lang="ru-RU" sz="17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691680" y="3717032"/>
            <a:ext cx="3744416" cy="50405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619672" y="3140968"/>
            <a:ext cx="4176464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1547664" y="2204864"/>
            <a:ext cx="475252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123728" y="4149080"/>
            <a:ext cx="2304256" cy="72008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владелец</dc:creator>
  <cp:lastModifiedBy>владелец</cp:lastModifiedBy>
  <cp:revision>2</cp:revision>
  <dcterms:created xsi:type="dcterms:W3CDTF">2017-09-20T04:22:14Z</dcterms:created>
  <dcterms:modified xsi:type="dcterms:W3CDTF">2017-09-20T04:34:52Z</dcterms:modified>
</cp:coreProperties>
</file>