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владелец\Desktop\лицей сл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8424935" cy="5635222"/>
          </a:xfrm>
          <a:prstGeom prst="rect">
            <a:avLst/>
          </a:prstGeom>
          <a:ln>
            <a:solidFill>
              <a:schemeClr val="bg2">
                <a:lumMod val="90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323528" y="6165304"/>
            <a:ext cx="86409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dirty="0" smtClean="0">
                <a:latin typeface="Arial" pitchFamily="34" charset="0"/>
                <a:cs typeface="Arial" pitchFamily="34" charset="0"/>
              </a:rPr>
              <a:t>Волгоградский лицей имени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Ф.Ф.Слипченко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владелец\Desktop\лице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548680"/>
            <a:ext cx="7988987" cy="5328592"/>
          </a:xfrm>
          <a:prstGeom prst="rect">
            <a:avLst/>
          </a:prstGeom>
          <a:ln>
            <a:solidFill>
              <a:schemeClr val="bg2">
                <a:lumMod val="90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владелец\Desktop\каб.jpg"/>
          <p:cNvPicPr>
            <a:picLocks noChangeAspect="1" noChangeArrowheads="1"/>
          </p:cNvPicPr>
          <p:nvPr/>
        </p:nvPicPr>
        <p:blipFill>
          <a:blip r:embed="rId2" cstate="print"/>
          <a:srcRect t="4769"/>
          <a:stretch>
            <a:fillRect/>
          </a:stretch>
        </p:blipFill>
        <p:spPr bwMode="auto">
          <a:xfrm>
            <a:off x="323528" y="620688"/>
            <a:ext cx="8352928" cy="5303034"/>
          </a:xfrm>
          <a:prstGeom prst="rect">
            <a:avLst/>
          </a:prstGeom>
          <a:ln>
            <a:solidFill>
              <a:schemeClr val="bg2">
                <a:lumMod val="90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</TotalTime>
  <Words>4</Words>
  <Application>Microsoft Office PowerPoint</Application>
  <PresentationFormat>Экран (4:3)</PresentationFormat>
  <Paragraphs>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Трек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владелец</dc:creator>
  <cp:lastModifiedBy>владелец</cp:lastModifiedBy>
  <cp:revision>2</cp:revision>
  <dcterms:created xsi:type="dcterms:W3CDTF">2017-10-16T17:16:17Z</dcterms:created>
  <dcterms:modified xsi:type="dcterms:W3CDTF">2017-10-16T17:22:54Z</dcterms:modified>
</cp:coreProperties>
</file>