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58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123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елец\Desktop\09.jpg"/>
          <p:cNvPicPr>
            <a:picLocks noChangeAspect="1" noChangeArrowheads="1"/>
          </p:cNvPicPr>
          <p:nvPr/>
        </p:nvPicPr>
        <p:blipFill>
          <a:blip r:embed="rId2" cstate="print">
            <a:lum bright="-20000" contrast="20000"/>
          </a:blip>
          <a:srcRect/>
          <a:stretch>
            <a:fillRect/>
          </a:stretch>
        </p:blipFill>
        <p:spPr bwMode="auto">
          <a:xfrm>
            <a:off x="899592" y="620688"/>
            <a:ext cx="7344816" cy="4902665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1524" y="5805264"/>
            <a:ext cx="9132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spc="300" dirty="0" smtClean="0">
                <a:latin typeface="Arial" pitchFamily="34" charset="0"/>
                <a:cs typeface="Arial" pitchFamily="34" charset="0"/>
              </a:rPr>
              <a:t>О ЧЁМ БОЙЦЫ ПИСАЛИ С ФРОНТА</a:t>
            </a:r>
            <a:endParaRPr lang="ru-RU" sz="2800" spc="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владелец\Desktop\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5171" y="548680"/>
            <a:ext cx="8229486" cy="56886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23528" y="451015"/>
            <a:ext cx="8568952" cy="532453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Здравствуй, моя дорогая мама!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Сообщаю, что на сегодняшний день жив здоров, нахожусь на фронте, уничтожаю немецкую сволочь и гоним их на запад. Освобождаем родные города и села, освобождаем отцов, матерей, сестер и братьев из-под немецкого кошмара. Мама, вчера я находился в очень тяжелом бою, но в том бою я показал, как воюют украинские сыны за свою священную родину; перед моим подразделением остались сотни немецких солдат и офицеров...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Сейчас находимся в районе фронтов, но пока в сражениях не участвуем, так как наше время еще не пришло. Это время использовали на дальнейшую подготовку и освоение своего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оружия и снаряжения, что бы в бою действовать мастерски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умело. Командование ставит нам задачу добиться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звания гвардейской части, и данные у нас на это есть.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владелец\Desktop\90.pn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6012160" y="3645024"/>
            <a:ext cx="2905472" cy="2905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04664"/>
            <a:ext cx="7992888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Моя дорогая мама, я очень соскучился по дому, но как-нибудь привыкну. Мама, пришлите как-нибудь небольшую посылочку и ещё, если есть, немного денег. Да ещё бумаги и карандаш, постарайтесь, как можно скорее.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348880"/>
            <a:ext cx="7992888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Я сейчас нахожусь в боях, жив и здоров, чего желаю и вам. 8 августа был ранен осколками гранаты в голову, руку, правое бедро, ноги и ягодицы, но все это ерунда, меня просто немного поцарапало, сейчас чувствую себя хорошо. 25-го получил от Бориса письмо, за которое ему большое спасибо, но ответить на него я не могу - нет бумаги, а этот листок и конверт, что я пишу вам, я взял у убитого фрица, достал Парабеллум, но отдал одному из ребят т.к. плохо с патронами.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владелец\Desktop\90.pn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6516216" y="4293096"/>
            <a:ext cx="2376264" cy="237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владелец\Desktop\90.pn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6372200" y="4005064"/>
            <a:ext cx="2545432" cy="2545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67544" y="408877"/>
            <a:ext cx="756084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Здравствуйте дорогие родители.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Привет брату и сестрам. Поздравляю вас (хотя и поздно) с приближающимся 1 Мая. Желаю наилучших успехов в вашей жизни. Это письмо пишу вам из густого леса. У нас здесь сейчас настоящая весна со всеми ее прелестями, внушающими в сознание каждого быстрый разгром немецких полчищ. Сообщаю, что я жив и здоров, именно такой, каким вы меня провожали... Вот уже почти месяц, как я не получал ни одного письма из родного дома...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Только что вернулся с передовых позиций и под возбуждением боя пишу тебе. Не трогает меня сейчас вид смерти и даже не хочется пригибаться от пуль и снарядов. Может быть это фатализм, но собственная жизнь имеет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столь ничтожное значение, что не замечаешь многое. Правда, окружающие заботятся, но все дело случая хоть впереди, хоть за 10 км сзади.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елец\Desktop\90.pn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6300192" y="3933056"/>
            <a:ext cx="2617440" cy="2617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51520" y="4293096"/>
            <a:ext cx="6624736" cy="2006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9123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Спасибо большое тебе за письмо, мне было очень приятно узнать, что моя дорогая сестричкам меня не забыла. Милая моя девочка! Наша часть била гадов-фрицев крепко,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9123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по-гвардейски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9123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 потом мы были на отдыхе, а сейчас опять они от нас начнут получать по первое число.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29123A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51520" y="194240"/>
            <a:ext cx="864096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Здравствуйте, дорогие Аня и миленькая дочка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Галичка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!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Привет вам, Тятя и Мамаша. Аня, письмо твоё получил. А вчера у меня был как праздник: от тебя получил два письма и потом из Иванова от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Федика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Как я уже писал, свист пуль и разрыв мин и снарядов теперь уже меня не беспокоят. Если бывает перерыв, то кажется, что как будто чего-то не хватает. Очень рад, Аня, что у нас с тобой растёт миленькая шалунья Галя. Как бы мне хотелось взглянуть на неё, поиграть с ней. Всё же вот уже 7-ой месяц, как я не видел её. Да и тебя, Аня, я тоже вспоминаю каждый день. Вспоминаю, как мы вместе жили, отдыхали. Ну да придёт время, и мы снова будем находиться все вместе.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4005064"/>
            <a:ext cx="8640960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29123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Милые мои родные! </a:t>
            </a:r>
            <a:endParaRPr lang="ru-RU" sz="2000" dirty="0" smtClean="0">
              <a:solidFill>
                <a:srgbClr val="29123A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rgbClr val="29123A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29123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Крепко </a:t>
            </a:r>
            <a:r>
              <a:rPr lang="ru-RU" sz="2000" dirty="0" smtClean="0">
                <a:solidFill>
                  <a:srgbClr val="29123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вас всех целую и обнимаю. Я жив и здоров, чувствую себя хорошо. Представили еще к одному ордену. Написали в </a:t>
            </a:r>
            <a:r>
              <a:rPr lang="ru-RU" sz="2000" dirty="0" smtClean="0">
                <a:solidFill>
                  <a:srgbClr val="29123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газете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29123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еще </a:t>
            </a:r>
            <a:r>
              <a:rPr lang="ru-RU" sz="2000" dirty="0" smtClean="0">
                <a:solidFill>
                  <a:srgbClr val="29123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раз. Воюю хорошо. Так же и мои товарищи. Скоро конец </a:t>
            </a:r>
            <a:endParaRPr lang="ru-RU" sz="2000" dirty="0" smtClean="0">
              <a:solidFill>
                <a:srgbClr val="29123A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29123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войны</a:t>
            </a:r>
            <a:r>
              <a:rPr lang="ru-RU" sz="2000" dirty="0" smtClean="0">
                <a:solidFill>
                  <a:srgbClr val="29123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Ждите, приеду после войны. </a:t>
            </a:r>
            <a:endParaRPr lang="ru-RU" sz="2000" dirty="0" smtClean="0">
              <a:solidFill>
                <a:srgbClr val="29123A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rgbClr val="29123A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29123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Крепко </a:t>
            </a:r>
            <a:r>
              <a:rPr lang="ru-RU" sz="2000" dirty="0" smtClean="0">
                <a:solidFill>
                  <a:srgbClr val="29123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вас всех целую и обнимаю.</a:t>
            </a:r>
            <a:endParaRPr lang="ru-RU" sz="2000" dirty="0" smtClean="0">
              <a:solidFill>
                <a:srgbClr val="29123A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владелец\Desktop\90.pn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6948264" y="4365104"/>
            <a:ext cx="2041376" cy="2041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51520" y="245551"/>
            <a:ext cx="8640960" cy="34778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Здравствуй, мама!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очень по тебе соскучился, соскучился по дому. Командир строг и суров, но договориться с ним можно. Наш отряд уже отвоевал пару важных населенных пунктов, захваченных немцами. В этих боях мы потеряли несколько солдат, по которым очень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скорбили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часто вспоминаю тебя, мама, особенно перед боем... Я боюсь, что не вернусь и больше никогда тебя не увижу. Ты часто снишься мне, в белом халате с ромашками, ты несешь мне завтрак, нежно улыбаясь, и твои голубые глаза блестят. Я надеюсь, что всё же вернусь с войны, смогу тебя обнять и поцеловать.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95536" y="342408"/>
            <a:ext cx="8424936" cy="594008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Дорогой папочка!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...Я добровольно ушла в Красную Армию. Первое время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непривычки тяжеловато. Сейчас привыкла. Все вошло в свою колею. Зачислена я в медсанбат.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Настроение замечательное, хочется поскорее на фронт... Считаю, что в такое время, как сейчас, нельзя сидеть сложа руки и валять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дурака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Надо завоевать себе право на жизнь.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...Была на ученье в поле пять суток. Таскала «раненых», была связной: пригодилось мое умение ездить на лошади. Ноги себе стерла в дым, но ничего. Еще, правда, прихрамываю немножко,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зато большое чувство удовлетворенности сделанного тобой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дела. Нашему отделению была вынесена благодарность от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командования за отличную работу.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Пишите чаще. Я отброшу свою лень и тоже буду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часто писать.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Целую вас обоих крепко-крепко.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Скоро будут карточки готовы, обязательно пришлю.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владелец\Desktop\90.pn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6454552" y="4005064"/>
            <a:ext cx="2520280" cy="252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783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владелец</cp:lastModifiedBy>
  <cp:revision>5</cp:revision>
  <dcterms:created xsi:type="dcterms:W3CDTF">2017-09-05T10:54:29Z</dcterms:created>
  <dcterms:modified xsi:type="dcterms:W3CDTF">2017-09-05T11:38:13Z</dcterms:modified>
</cp:coreProperties>
</file>