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ладелец\Desktop\20170508_104838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10000" r="4167" b="17500"/>
          <a:stretch>
            <a:fillRect/>
          </a:stretch>
        </p:blipFill>
        <p:spPr bwMode="auto">
          <a:xfrm>
            <a:off x="467544" y="1268760"/>
            <a:ext cx="3756830" cy="47368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332656"/>
            <a:ext cx="514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ДОМАШНЕЙ БИБЛИОТЕКИ О.Л. ИВАНОВОЙ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484784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Книга «А Волга грустить не даёт…» с нотами и текстами песен,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Нижне-Волжское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книжное издательство, Волгоград – 1969, с автографом композитора Григория Пономаренко. Она была подарена моему отцу, фронтовику Леониду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Демьяновичу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Стаценко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ладелец\Desktop\20170508_104659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16482" t="18110" r="2751" b="19624"/>
          <a:stretch>
            <a:fillRect/>
          </a:stretch>
        </p:blipFill>
        <p:spPr bwMode="auto">
          <a:xfrm>
            <a:off x="323528" y="620688"/>
            <a:ext cx="3960440" cy="5320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владелец\Desktop\20170508_111327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7985" b="8974"/>
          <a:stretch>
            <a:fillRect/>
          </a:stretch>
        </p:blipFill>
        <p:spPr bwMode="auto">
          <a:xfrm>
            <a:off x="4788024" y="692696"/>
            <a:ext cx="3818046" cy="528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esktop\20170508_104756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4851" b="11150"/>
          <a:stretch>
            <a:fillRect/>
          </a:stretch>
        </p:blipFill>
        <p:spPr bwMode="auto">
          <a:xfrm>
            <a:off x="611560" y="980728"/>
            <a:ext cx="3816425" cy="53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владелец\Desktop\20170508_104805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7674" t="3801" r="6715" b="3801"/>
          <a:stretch>
            <a:fillRect/>
          </a:stretch>
        </p:blipFill>
        <p:spPr bwMode="auto">
          <a:xfrm>
            <a:off x="5148064" y="1052736"/>
            <a:ext cx="322832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Знаменитая эта песня была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написана в 1966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году. И запели её по всей стране…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61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15</cp:revision>
  <dcterms:created xsi:type="dcterms:W3CDTF">2017-05-08T07:49:11Z</dcterms:created>
  <dcterms:modified xsi:type="dcterms:W3CDTF">2017-05-17T07:43:15Z</dcterms:modified>
</cp:coreProperties>
</file>