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3" r:id="rId3"/>
    <p:sldId id="275" r:id="rId4"/>
    <p:sldId id="276" r:id="rId5"/>
    <p:sldId id="279" r:id="rId6"/>
    <p:sldId id="277" r:id="rId7"/>
    <p:sldId id="278" r:id="rId8"/>
    <p:sldId id="280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870D053-4871-48B1-9BFC-AE5C5B1F6B0D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899775A-1EDA-4DE1-B52E-8069B4E25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ИСТОРИЯ МОЕЙ СЕМЬИ В ИСТОРИИ </a:t>
            </a:r>
            <a:r>
              <a:rPr lang="ru-RU" sz="3200" dirty="0" smtClean="0"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ВЕЛИКОЙ ОТЕЧЕСТВЕННОЙ ВОЙНЫ</a:t>
            </a:r>
            <a:endParaRPr lang="ru-RU" sz="3200" dirty="0"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544522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выполнен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ученицей 5 а класса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Чугаевой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Марией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владелец\Desktop\ГГ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43608" y="2348880"/>
            <a:ext cx="612068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Scan_20150227_101841 - копия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12402" y="1052736"/>
            <a:ext cx="335554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ладелец\Desktop\Scan_20150227_10195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949755" y="1052737"/>
            <a:ext cx="3438669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esktop\Scan_20150227_1016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5536" y="888983"/>
            <a:ext cx="3600400" cy="499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владелец\Desktop\Scan_20150227_102228 - копия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355976" y="1988840"/>
            <a:ext cx="4248472" cy="297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Женя\Desktop\Кондратьев\Scan_20150227_101021 - копия (3а).jpg"/>
          <p:cNvPicPr/>
          <p:nvPr/>
        </p:nvPicPr>
        <p:blipFill>
          <a:blip r:embed="rId2" cstate="print">
            <a:lum contrast="20000"/>
          </a:blip>
          <a:srcRect b="8968"/>
          <a:stretch>
            <a:fillRect/>
          </a:stretch>
        </p:blipFill>
        <p:spPr bwMode="auto">
          <a:xfrm>
            <a:off x="611560" y="548680"/>
            <a:ext cx="3600400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283968" y="548680"/>
            <a:ext cx="45365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Вспомним всех поименно,</a:t>
            </a:r>
            <a:endParaRPr lang="ru-RU" sz="2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Сердцем вспомним своим,</a:t>
            </a:r>
            <a:endParaRPr lang="ru-RU" sz="2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Это нужно не мертвым,</a:t>
            </a:r>
            <a:endParaRPr lang="ru-RU" sz="2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Это нужно живым.</a:t>
            </a:r>
            <a:endParaRPr lang="ru-RU" sz="28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5268640"/>
            <a:ext cx="4536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6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КОНДРАТЬЕВ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6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ВАСИЛЬЕВИЧ</a:t>
            </a:r>
            <a:endParaRPr kumimoji="0" lang="ru-RU" sz="2000" i="0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(1918 – 1962)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елец\Desktop\Конкурсные материалы\ЗО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572000" y="2954064"/>
            <a:ext cx="4176464" cy="19680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Scan_20150227_101021 - копия (4)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4332" b="9021"/>
          <a:stretch>
            <a:fillRect/>
          </a:stretch>
        </p:blipFill>
        <p:spPr bwMode="auto">
          <a:xfrm>
            <a:off x="483831" y="866626"/>
            <a:ext cx="2503993" cy="323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75856" y="476672"/>
            <a:ext cx="5472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прадедушка, </a:t>
            </a:r>
            <a:r>
              <a:rPr lang="ru-RU" sz="2000" dirty="0" smtClean="0"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FF3300">
                        <a:shade val="67500"/>
                        <a:satMod val="115000"/>
                      </a:srgbClr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Кондратьев Михаил Васильевич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родился в 1918 году. Очень рано, когда ему было всего 2 года, он потерял отца. Ему пришлось самому выбирать дорогу в жизни. Настоящая страсть к знаниям еще до войны позволила ему стать отличным токарем, потом мастером, организатором производства на заводе 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Баррикады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началась война, в июне 1941 года, прадедушка продолжил работать на заводе, который производил пушки для фронта. У него была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бронь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призыва в армию, и он должен был вместе с предприятием эвакуироваться в Сибирь. Но Михаил Васильевич не мог стоять в стороне от беды, которая обрушилась на нашу страну. Он самовольно покинул работу и в сентябре 1942 года ушел на фронт.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26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Польша, август 1944 г.</a:t>
            </a: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Scan_20150227_101021 - копия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896" t="12218" r="1981" b="11419"/>
          <a:stretch>
            <a:fillRect/>
          </a:stretch>
        </p:blipFill>
        <p:spPr bwMode="auto">
          <a:xfrm>
            <a:off x="2915815" y="1844824"/>
            <a:ext cx="3491215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464055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боевой путь он начал на Воронежском фронте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22-ой гвардейской мотострелковой Фастовской Краснознаменной орденов Суворова и Богдана Хмельницкого бригады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должности стрелка. Позже стал представителем самой опасной на войне профессии – разведчиком.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7544" y="4005064"/>
            <a:ext cx="8136904" cy="254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1943 г. Воронежский фронт был переименован в 1-й Украинский. В ноябре 1943 года в ходе наступательной операции войска фронта освободили Киев. В декабре 1943 года - январе 1944 года соединения фронта провели успешное наступление на житомирском направлении, создали условия для дальнейшего развития наступления на территории Правобережной Украины. В ходе широкомасштабного наступления на территории Украины в январе - апреле 1944 года войска фронта во взаимодействии с соединениями 2-го Украинского фронта осуществили разгром немецких сил в Корсунь-Шевченковском районе.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04664"/>
            <a:ext cx="42484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концу апреля войска фронта вышли к Карпатам и во взаимодействии со 2-м Украинским фронтом рассекли фронт противника на две части. Летом 1944 года в ходе успешных наступательных боев соединения фронта освободили западные районы Украины, юго-восточные районы Польши, форсировали реку Вислу в районе города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Сандомир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(Польша) и захватили плацдарм на ее левом берегу.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сандомирского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плацдарма в январе 1945 года соединения фронта нанесли удары по противнику в направлении реки Одер, форсировали его и перенесли боевые действия на территорию Германии.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владелец\Desktop\са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1844824"/>
            <a:ext cx="3817555" cy="24144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95936" y="788984"/>
            <a:ext cx="48245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феврале - марте 1945 года войска фронта освободили Нижнюю и Верхнюю Силезию, вышли к реке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заняли выгодное положение для наступления на Берлин.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апреле - мае 1945 года соединения фронта участвовали в операциях по взятию Берлина и разгрому группировки противника в Чехословакии.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Рисунок 3" descr="Scan_20150227_10131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072" r="3233" b="7720"/>
          <a:stretch>
            <a:fillRect/>
          </a:stretch>
        </p:blipFill>
        <p:spPr bwMode="auto">
          <a:xfrm>
            <a:off x="539552" y="980728"/>
            <a:ext cx="3115730" cy="2793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39552" y="4149080"/>
            <a:ext cx="272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Австрия, июль 1945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3568" y="483275"/>
            <a:ext cx="79928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Орденом Боевого Красного Знамени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Кондратьев М.В. был награжден за проявленное бесстрашие в бою с немецкими захватчиками за деревню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Церенсдорф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(Германия), тогда он уничтожил из автомата до 25 немецких солдат и офицеров. Когда к нашим боевым порядкам вышла немецкая самоходная пушка, прадедушка метким выстрелом подбил ее. Этим он обеспечил успех подразделения, которое продолжило продвигаться вперед.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боях за город Берлин гвардии сержант Кондратьев проявил мужество, смелость и геройство. Он с группой разведчиков получил задачу захватить дом, упорно обороняемый немцами, и доставить контрольно-пленного. Отвоевывая комнату за комнатой, он сам лично уничтожил 19 гитлеровцев, 4-х пленил и захватил 2 пулемета. За это был награжден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Орденом «Отечественная Война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C:\Users\владелец\Desktop\МАЙ 9.05\Май\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203848" y="4725144"/>
            <a:ext cx="3168352" cy="17689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Scan_20150227_101430 - копия (2)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7430"/>
          <a:stretch>
            <a:fillRect/>
          </a:stretch>
        </p:blipFill>
        <p:spPr bwMode="auto">
          <a:xfrm>
            <a:off x="372983" y="1628800"/>
            <a:ext cx="2902873" cy="2210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563888" y="404664"/>
            <a:ext cx="52565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наград моего прадедушки также есть 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медали 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освобождение Праги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взятие Берлина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Михаил Васильевич был дважды ранен. Но, не подозревая опасности этих ранений, вернувшись с войны, он включился в активную созидательную работу. Работая и учась, он окончил механический техникум. И где бы Кондратьев ни работал, везде показывал образцы добросовестного отношения к порученному делу.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сожалению, от старой раны, полученной на войне, усугубленной другой болезнью, мой прадедушка Кондратьев Михаил Васильевич в ноябре 1962 года умер.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очень жаль, что не довелось увидеть своего прадеда лично. Все, что происходило с ним в те ужасные годы войны, я знаю из рассказов моей бабушки. Но мне бы очень хотелось, чтобы о своих подвигах на войне он рассказал бы мне сам. Несмотря на это, я всегда буду его помнить и им гордиться!!!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429309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Польша,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Ченстахов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госпиталь, 28.02.1945.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Scan_20150227_101600 - копия(а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55577" y="1340768"/>
            <a:ext cx="3456384" cy="491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владелец\Desktop\Scan_20150227_10173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32040" y="1340768"/>
            <a:ext cx="3409217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Боевые подвиги моего прадедушки Родина отметила пятью правительственными наградами и множеством благодарственных писем.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483</TotalTime>
  <Words>741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истории Великой Отечественной Войны .</dc:title>
  <dc:creator>Сергей</dc:creator>
  <cp:lastModifiedBy>Елена</cp:lastModifiedBy>
  <cp:revision>48</cp:revision>
  <dcterms:created xsi:type="dcterms:W3CDTF">2017-05-05T13:37:27Z</dcterms:created>
  <dcterms:modified xsi:type="dcterms:W3CDTF">2017-05-07T15:26:16Z</dcterms:modified>
</cp:coreProperties>
</file>