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68" r:id="rId4"/>
    <p:sldId id="269" r:id="rId5"/>
    <p:sldId id="270" r:id="rId6"/>
    <p:sldId id="272" r:id="rId7"/>
    <p:sldId id="274" r:id="rId8"/>
    <p:sldId id="273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00506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A0000"/>
                </a:solidFill>
              </a:rPr>
              <a:t>Под этим девизом представляем работы </a:t>
            </a:r>
          </a:p>
          <a:p>
            <a:pPr algn="ctr"/>
            <a:r>
              <a:rPr lang="ru-RU" sz="2400" dirty="0" smtClean="0">
                <a:solidFill>
                  <a:srgbClr val="3A0000"/>
                </a:solidFill>
              </a:rPr>
              <a:t>выпускников разных лет и </a:t>
            </a:r>
          </a:p>
          <a:p>
            <a:pPr algn="ctr"/>
            <a:r>
              <a:rPr lang="ru-RU" sz="2400" dirty="0" smtClean="0">
                <a:solidFill>
                  <a:srgbClr val="3A0000"/>
                </a:solidFill>
              </a:rPr>
              <a:t>нынешних учащихся гимназии</a:t>
            </a:r>
            <a:endParaRPr lang="ru-RU" sz="2400" dirty="0">
              <a:solidFill>
                <a:srgbClr val="3A0000"/>
              </a:solidFill>
            </a:endParaRPr>
          </a:p>
        </p:txBody>
      </p:sp>
      <p:pic>
        <p:nvPicPr>
          <p:cNvPr id="4" name="Picture 4" descr="http://prokuratura-krasnodar.ru/sites/default/files/styles/nimg/public/images/events/19-9.jpg?itok=mPXN5G7I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57742" t="3024" r="2694" b="53129"/>
          <a:stretch>
            <a:fillRect/>
          </a:stretch>
        </p:blipFill>
        <p:spPr bwMode="auto">
          <a:xfrm>
            <a:off x="3059832" y="908720"/>
            <a:ext cx="3456384" cy="270905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prodonbass.ru/wp-content/uploads/2017/05/wsi-imageoptim-lenta_g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" y="4581126"/>
            <a:ext cx="2276874" cy="22768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60648"/>
            <a:ext cx="914400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200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</a:rPr>
              <a:t>ДЕТСКИЕ РИСУНКИ  </a:t>
            </a:r>
            <a:r>
              <a:rPr lang="ru-RU" sz="2200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«Я ТОЛЬКО СЛЫШАЛ О ВОЙНЕ». ЧАСТЬ 2</a:t>
            </a:r>
            <a:r>
              <a:rPr lang="ru-RU" sz="2000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.</a:t>
            </a:r>
            <a:endParaRPr lang="ru-RU" sz="2000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5445224"/>
            <a:ext cx="660648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sz="2400" dirty="0" smtClean="0">
                <a:solidFill>
                  <a:srgbClr val="800000"/>
                </a:solidFill>
              </a:rPr>
              <a:t>учитель ИЗО </a:t>
            </a:r>
          </a:p>
          <a:p>
            <a:pPr algn="r">
              <a:lnSpc>
                <a:spcPct val="120000"/>
              </a:lnSpc>
            </a:pPr>
            <a:r>
              <a:rPr lang="ru-RU" sz="2400" dirty="0" smtClean="0">
                <a:solidFill>
                  <a:srgbClr val="800000"/>
                </a:solidFill>
              </a:rPr>
              <a:t>            Наталья Владимировна Субботина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ладелец\Desktop\для музея картины\Котрунов Владисла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595648" cy="50649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827584" y="5877272"/>
            <a:ext cx="61206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Работа КОТРУНОВА ВЛАДИСЛАВА, «Рубежи»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владелец\Desktop\для музея картины\Калик 7 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742654" cy="51605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827584" y="6021288"/>
            <a:ext cx="5400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Работа КАЛИК В. 7а «Воевала вся семья»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владелец\Desktop\для музея картины\Печенов Владими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7"/>
            <a:ext cx="7486235" cy="49925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899592" y="5949280"/>
            <a:ext cx="75608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Рисунок ПЕЧЕНОВА ВЛАДИМИРА, «Город взят!»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владелец\Desktop\для музея картины\Потлова АНжел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632848" cy="50908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67545" y="5877272"/>
            <a:ext cx="82089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Работа ПОТЛОВОЙ АНЖЕЛИКИ, «Бьётся в тесной печурке огонь»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владелец\Desktop\для музея картины\Тумбаков Владими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79"/>
            <a:ext cx="7272808" cy="48474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043608" y="5733256"/>
            <a:ext cx="63367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Работа ТУМБАКОВА ВЛАДИМИРА, «Перед боем»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093296"/>
            <a:ext cx="5040560" cy="400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Рисунок ЩЕПЕЛИНОЙ И., 9 а, «Из огня»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1746" name="Picture 2" descr="C:\Users\владелец\Desktop\для музея картины\Щепелина И.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11560" y="476672"/>
            <a:ext cx="8101802" cy="54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владелец\Desktop\для музея картины\Усачев Даниил 7 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56376" cy="5302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67544" y="6093296"/>
            <a:ext cx="82809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Работа УСАЧЕВА ДАНИИЛА, 7 в, «Фашистам - холодный приём!»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владелец\Desktop\для музея картины\Слепенков Андр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740352" cy="51608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83568" y="5949280"/>
            <a:ext cx="77048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Рисунок СЛЕПЕНКОВА АНДРЕЯ, «Экипаж машины боевой»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107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28</cp:revision>
  <dcterms:created xsi:type="dcterms:W3CDTF">2017-10-14T14:02:23Z</dcterms:created>
  <dcterms:modified xsi:type="dcterms:W3CDTF">2017-11-12T13:46:59Z</dcterms:modified>
</cp:coreProperties>
</file>