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2" r:id="rId3"/>
    <p:sldId id="257" r:id="rId4"/>
    <p:sldId id="261" r:id="rId5"/>
    <p:sldId id="256" r:id="rId6"/>
    <p:sldId id="25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s://www.yburlan.ru/images/taran_oruzhiye_smelyh-8-bol'shey_chastyu_derevyanniye%2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r="62529"/>
          <a:stretch>
            <a:fillRect/>
          </a:stretch>
        </p:blipFill>
        <p:spPr bwMode="auto">
          <a:xfrm>
            <a:off x="611560" y="620688"/>
            <a:ext cx="3496585" cy="516541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s://bookz.ru/authors/mihail-vostri6ev/geroi-ve_932/i_01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21407284">
            <a:off x="4817006" y="2930188"/>
            <a:ext cx="3409015" cy="3435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20" name="Picture 8" descr="http://www.verav.ru/mess/publ/2016/160622235428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163248">
            <a:off x="5560044" y="478662"/>
            <a:ext cx="3174305" cy="2380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cdn.fishki.net/upload/post/2017/02/23/2226249/kovzan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2822"/>
          <a:stretch>
            <a:fillRect/>
          </a:stretch>
        </p:blipFill>
        <p:spPr bwMode="auto">
          <a:xfrm>
            <a:off x="611560" y="404664"/>
            <a:ext cx="7831400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58772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КОВЗАН БОРИС  ИВАНОВИЧ - АВТОР 4-Х ТАРАНОВ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zero50x.myjino.ru/allpic/15/10881-img_5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5250" t="23533" r="51701" b="10668"/>
          <a:stretch>
            <a:fillRect/>
          </a:stretch>
        </p:blipFill>
        <p:spPr bwMode="auto">
          <a:xfrm>
            <a:off x="467544" y="1042197"/>
            <a:ext cx="4104456" cy="4705109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60032" y="836712"/>
            <a:ext cx="3366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ЛУГАНСКИЙ</a:t>
            </a:r>
          </a:p>
          <a:p>
            <a:r>
              <a:rPr lang="ru-RU" sz="2800" dirty="0" smtClean="0"/>
              <a:t>СЕРГЕЙ ДАНИЛОВИЧ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2420888"/>
            <a:ext cx="4032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Совершил свой первый таран 14 сентября 1942 года в небе под Сталинградом. Второй таран выполнил </a:t>
            </a:r>
          </a:p>
          <a:p>
            <a:r>
              <a:rPr lang="ru-RU" sz="2400" dirty="0" smtClean="0"/>
              <a:t>27 сентября 1943 года у </a:t>
            </a:r>
          </a:p>
          <a:p>
            <a:r>
              <a:rPr lang="ru-RU" sz="2400" dirty="0" smtClean="0"/>
              <a:t>с. Мишурин Рог Кировоградской области. Дважды Герой Советского Союза.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cs616026.vk.me/v616026086/1521a/4devTLuG0-Y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465" r="373" b="12770"/>
          <a:stretch>
            <a:fillRect/>
          </a:stretch>
        </p:blipFill>
        <p:spPr bwMode="auto">
          <a:xfrm>
            <a:off x="1773843" y="692695"/>
            <a:ext cx="5606469" cy="38164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51720" y="4941168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снимке: Герои Советского Союза, </a:t>
            </a:r>
          </a:p>
          <a:p>
            <a:r>
              <a:rPr lang="ru-RU" sz="2400" dirty="0" smtClean="0"/>
              <a:t>младшие лейтенанты М.П. Жуков, </a:t>
            </a:r>
          </a:p>
          <a:p>
            <a:r>
              <a:rPr lang="ru-RU" sz="2400" dirty="0" smtClean="0"/>
              <a:t>С.И. </a:t>
            </a:r>
            <a:r>
              <a:rPr lang="ru-RU" sz="2400" dirty="0" err="1" smtClean="0"/>
              <a:t>Здоровцев</a:t>
            </a:r>
            <a:r>
              <a:rPr lang="ru-RU" sz="2400" dirty="0" smtClean="0"/>
              <a:t> и П.Т. Харитонов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-fotki.yandex.ru/get/5645/41501079.38/0_8ceb3_199adedc_XL.jpg"/>
          <p:cNvPicPr>
            <a:picLocks noChangeAspect="1" noChangeArrowheads="1"/>
          </p:cNvPicPr>
          <p:nvPr/>
        </p:nvPicPr>
        <p:blipFill>
          <a:blip r:embed="rId2" cstate="print"/>
          <a:srcRect r="53696"/>
          <a:stretch>
            <a:fillRect/>
          </a:stretch>
        </p:blipFill>
        <p:spPr bwMode="auto">
          <a:xfrm>
            <a:off x="1619672" y="476672"/>
            <a:ext cx="3528392" cy="571500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80112" y="1916832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ТАЛАЛИХИН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ВИКТОР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ВАСИЛЬЕВИЧ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arhivurokov.ru/kopilka/uploads/user_file_5822fae54d1f6/img_user_file_5822fae54d1f6_9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66128" t="26775" r="4299" b="25976"/>
          <a:stretch>
            <a:fillRect/>
          </a:stretch>
        </p:blipFill>
        <p:spPr bwMode="auto">
          <a:xfrm>
            <a:off x="1403648" y="980728"/>
            <a:ext cx="3672408" cy="453650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36096" y="227687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ГАСТЕЛЛО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НИКОЛАЙ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ФРАНЦЕВИЧ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3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ТАРАН – ОРУЖИЕ БЕССМЕРТНЫХ!</a:t>
            </a:r>
            <a:endParaRPr lang="ru-RU" sz="2800" spc="3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37894" name="Picture 6" descr="http://aura-dione.ru/gallery/images/1940545_taran-tank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 contrast="20000"/>
          </a:blip>
          <a:srcRect t="17010"/>
          <a:stretch>
            <a:fillRect/>
          </a:stretch>
        </p:blipFill>
        <p:spPr bwMode="auto">
          <a:xfrm>
            <a:off x="2339752" y="3933056"/>
            <a:ext cx="4964832" cy="2423721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http://rnns.ru/uploads/posts/2010-02/1266384194_8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23528" y="1268760"/>
            <a:ext cx="4432247" cy="295232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dayofru.com:8083/image/pic/f21d16d2b486e5ff2cb7af20f20f38575a269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340768"/>
            <a:ext cx="3469938" cy="230425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</TotalTime>
  <Words>74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8</cp:revision>
  <dcterms:created xsi:type="dcterms:W3CDTF">2017-10-05T03:43:30Z</dcterms:created>
  <dcterms:modified xsi:type="dcterms:W3CDTF">2017-10-05T04:47:56Z</dcterms:modified>
</cp:coreProperties>
</file>