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1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736" y="467544"/>
            <a:ext cx="2187160" cy="302433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60648" y="3852788"/>
            <a:ext cx="626469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ПРИЛУЧНЫЙ ВЛАДИМИР КИРИЛЛОВИЧ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Старший сержант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Прилучный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Владимир Кириллович, 1925 г.р., уроженец деревни Кулаково-Подгорье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Пакшеньгского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сельского совета Вельского района Архангельской области. Призывался 2 января 1942 года Вельским райвоенкоматом и был направлен в войсковую часть 6306, г. Череповец.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1943 года по 1944 проходил службу в войсковой части полевая почта 86609 «Б», 1-й батальон (г. Монино Московской области). После этого в составе 16-й бригады 99 гвардейской Краснознаменной ордена Кутузова Свирской воздушно-десантной дивизии был направлен на Карельский фронт. Первое письмо от него мать получила 29 мая 1943 года, а последнее 15 июня 1944 года из войсковой части 34549-Н.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Пропал без вести в июле 1944 года.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владелец\Desktop\90.pn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3625552" y="683568"/>
            <a:ext cx="2952328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60648" y="246853"/>
            <a:ext cx="6192688" cy="871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ПИСЬМА С ФРОНТА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Арх. Обл. Вельский р-н, </a:t>
            </a:r>
            <a:r>
              <a:rPr kumimoji="0" lang="ru-RU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Пакшеньгский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с/</a:t>
            </a:r>
            <a:r>
              <a:rPr kumimoji="0" lang="ru-RU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дер. Кулаково</a:t>
            </a:r>
            <a:b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Прилучному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Кириллу </a:t>
            </a:r>
            <a:r>
              <a:rPr kumimoji="0" lang="ru-RU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Неонтневичу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Здравствуйте, дорогие мои родители папа, мама, сестренка Валя и бабушка. Вчера получил ваше долгожданное письмо, за которое много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 благодарю, и сразу пишу ответ. Во-первых, сообщу о себе. В жизни больших изменений нет, живу, все хорошо и здорово. Погода стоит плохая, все время оттепели, в валенках ходить сыро, а нам уже выдали валенки, шапки и рукавицы. Скоро выдадут теплое обмундирование. Папа, вы пишите насчет посылки, я посылку получил, и сразу написал вам письмо, но вы видимо не получили его. И еще вы пишите, что Ванька в Череповце. Вы напишите ему письмо и дайте мой адрес, а то я ему писал несколько писем, но ответа все нет.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Насчет фотографий, так я еще посторонний фотографироваться и выслать вам. А денег не надо, у меня есть. Ну вот, пожалуй, и все, писать больше нечего.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Живите весело и счастливо, осенью ты, папа, побереги свое здоровье. А мы разобьем проклятого немца и придем домой с победой.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Передавай, папа, привет Маше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Глафире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Пишите ответ, жду. С приветом ваш сын Владимир.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Папа, пишите письма чаще, а то ждешь, ждешь и чуть дождешься. 4.12. 43 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владелец\Desktop\90.pn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5057800" y="323528"/>
            <a:ext cx="151216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32656" y="239701"/>
            <a:ext cx="6264696" cy="847148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522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Арх. Обл. Вельский р-н,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Пакшеньгский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с/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дер. Кулаково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Прилучной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Валентине Кирилловне, П.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86609-Б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Добрый день! Здравствуй сестренка Валя!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Шлю свой пламенный сердечный привет и желаю наилучших успехов в твоей школьной жизни и учебе, главное наилучшего здоровья. Письмо твое Валя получил, из которого узнал как вы живете. А я живу тоже все хорошо и здорово. Уже один раз прыгал с самолета. Валя, ты просила фото, то я тебе посылал, но ты еще видимо не получила, и ты мне вышли тоже фото свою. Валя, ты спрашиваешь получаю или нет письма от Сашки, то я не получал, если есть его адрес, то напиши мне.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Ну писать пожалуй больше нечего. Передавай привет Вале, а ты писала привет от С.Ю.И. но 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не знаю от кого. На этом кончаю.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До свидания. Пиши ответ. Жду.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прив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брат Володя.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Привет папе, маме, бабушке. 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14.01.44 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владелец\Desktop\90.pn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rot="457162">
            <a:off x="3662978" y="6030114"/>
            <a:ext cx="2617440" cy="2617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139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4</cp:revision>
  <dcterms:created xsi:type="dcterms:W3CDTF">2017-09-05T11:39:40Z</dcterms:created>
  <dcterms:modified xsi:type="dcterms:W3CDTF">2017-09-05T12:01:31Z</dcterms:modified>
</cp:coreProperties>
</file>