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66" r:id="rId2"/>
    <p:sldId id="292" r:id="rId3"/>
    <p:sldId id="260" r:id="rId4"/>
    <p:sldId id="280" r:id="rId5"/>
    <p:sldId id="259" r:id="rId6"/>
    <p:sldId id="283" r:id="rId7"/>
    <p:sldId id="294" r:id="rId8"/>
    <p:sldId id="306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E6D07E"/>
    <a:srgbClr val="F0DD8C"/>
    <a:srgbClr val="F4E1AA"/>
    <a:srgbClr val="FFD685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0440-82E3-45A1-8DDA-864CB604A547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B69D0-92C0-4356-AB6F-8DE04B89A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B69D0-92C0-4356-AB6F-8DE04B89AF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ma.ru/aktsiya-bessmertnyiy-polk-vse-chto-nuzhno-znat-uchastniku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ypolk.ru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obd-memorial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zvezdy_pobedy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s://rg.ru/zvezdy_pobedy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МОЕЙ СЕМЬИ В ИСТОРИИ ВЕЛИКОЙ ОТЕЧЕСТВЕННОЙ ВОЙНЫ</a:t>
            </a:r>
          </a:p>
          <a:p>
            <a:pPr algn="ctr">
              <a:lnSpc>
                <a:spcPct val="150000"/>
              </a:lnSpc>
            </a:pPr>
            <a:endParaRPr lang="ru-RU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владелец\Desktop\МАЙ 9.05\Май\4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260649"/>
            <a:ext cx="1275141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ладелец\Desktop\письма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 rot="21294523">
            <a:off x="4945572" y="3646714"/>
            <a:ext cx="3593794" cy="27651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владелец\Desktop\ММ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3143848"/>
            <a:ext cx="4320480" cy="326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владелец\Desktop\ЭТО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39952" y="356689"/>
            <a:ext cx="4608512" cy="30733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620688"/>
            <a:ext cx="3384376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800" spc="6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НАШИ </a:t>
            </a:r>
          </a:p>
          <a:p>
            <a:pPr>
              <a:lnSpc>
                <a:spcPct val="130000"/>
              </a:lnSpc>
            </a:pPr>
            <a:r>
              <a:rPr lang="ru-RU" sz="48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ПРОЕКТЫ</a:t>
            </a:r>
            <a:endParaRPr lang="ru-RU" sz="48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91680" y="3104530"/>
            <a:ext cx="7452320" cy="12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Georgia" pitchFamily="18" charset="0"/>
                <a:cs typeface="Arial" pitchFamily="34" charset="0"/>
                <a:hlinkClick r:id="rId2" tooltip="Акция «Бессмертный полк»: все, что нужно знать участнику"/>
              </a:rPr>
              <a:t>  </a:t>
            </a:r>
            <a:r>
              <a:rPr kumimoji="0" lang="ru-RU" sz="7800" b="0" i="0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Georgia" pitchFamily="18" charset="0"/>
                <a:cs typeface="Arial" pitchFamily="34" charset="0"/>
              </a:rPr>
              <a:t>                                                          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АКЦИЯ «БЕССМЕРТНЫЙ ПОЛК»: ЭТО НУЖНО ЗНАТЬ УЧАСТНИКАМ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Движение зародилось стихийно и за несколько лет стало общероссийской традицией, приуроченной к памятной дате 9-го МАЯ. Участники акции выходят на главные улицы городов с фотографиями ветеранов Великой Отечественной войны, отдавая дань памяти их подвигу.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 многих семьях в нашей стране 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есть родственники, без вести пропавшие во время Великой Отечественной войны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Разрозненные сведения остаются о них в семье, а у кого-то не сохранилось даже  фотографий. Но когда видишь фамилию родного человека в информации базы «Мемориал», то отчетливее представляешь поезд под обстрелом, бомбёжку, окопы …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кажется, что если узнаешь хоть что-то еще, твой солдат не будет таким одиноким в своей безвестной могиле. И надеешься, что наши не вернувшиеся из сражений воины не останутся без молитвы...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050" name="Picture 2" descr="C:\Users\владелец\Desktop\К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3285054" cy="20269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51" name="Picture 3" descr="C:\Users\владелец\Desktop\э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2880319" cy="20564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САЙТ «БЕССМЕРТНЫЙ ПОЛК»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http://moypolk.ru/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930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ладелец\Desktop\ГОГ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95536" y="1412776"/>
            <a:ext cx="8326459" cy="2094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ладелец\Desktop\ОБРА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9597" r="12430"/>
          <a:stretch>
            <a:fillRect/>
          </a:stretch>
        </p:blipFill>
        <p:spPr bwMode="auto">
          <a:xfrm>
            <a:off x="3131840" y="3861048"/>
            <a:ext cx="2664296" cy="25585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владелец\Desktop\М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 l="10429" r="8657"/>
          <a:stretch>
            <a:fillRect/>
          </a:stretch>
        </p:blipFill>
        <p:spPr bwMode="auto">
          <a:xfrm>
            <a:off x="6300192" y="4653136"/>
            <a:ext cx="2483711" cy="172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владелец\Desktop\ДД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10625" r="10626" b="6601"/>
          <a:stretch>
            <a:fillRect/>
          </a:stretch>
        </p:blipFill>
        <p:spPr bwMode="auto">
          <a:xfrm>
            <a:off x="467544" y="4797152"/>
            <a:ext cx="2342673" cy="156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бес.jpg"/>
          <p:cNvPicPr>
            <a:picLocks noChangeAspect="1" noChangeArrowheads="1"/>
          </p:cNvPicPr>
          <p:nvPr/>
        </p:nvPicPr>
        <p:blipFill>
          <a:blip r:embed="rId2" cstate="print"/>
          <a:srcRect l="4486"/>
          <a:stretch>
            <a:fillRect/>
          </a:stretch>
        </p:blipFill>
        <p:spPr bwMode="auto">
          <a:xfrm>
            <a:off x="5868144" y="260650"/>
            <a:ext cx="3066652" cy="21368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9" name="Picture 5" descr="C:\Users\владелец\Desktop\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203848" cy="213589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30" name="Picture 6" descr="C:\Users\владелец\Desktop\ШШ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3529" y="4437113"/>
            <a:ext cx="3024336" cy="20741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31" name="Picture 7" descr="C:\Users\владелец\Desktop\МЕ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0648"/>
            <a:ext cx="1325296" cy="20882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 descr="C:\Users\владелец\Desktop\ЧЕРНО.jpg"/>
          <p:cNvPicPr>
            <a:picLocks noChangeAspect="1" noChangeArrowheads="1"/>
          </p:cNvPicPr>
          <p:nvPr/>
        </p:nvPicPr>
        <p:blipFill>
          <a:blip r:embed="rId6" cstate="print"/>
          <a:srcRect l="3448" r="9754"/>
          <a:stretch>
            <a:fillRect/>
          </a:stretch>
        </p:blipFill>
        <p:spPr bwMode="auto">
          <a:xfrm>
            <a:off x="3536544" y="4454495"/>
            <a:ext cx="2259592" cy="20330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2" descr="C:\Users\владелец\Desktop\МАЙ 9.05\Май\3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5940152" y="4509120"/>
            <a:ext cx="2988332" cy="1992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8" name="Picture 4" descr="C:\Users\владелец\Desktop\ЕЕ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6300192" y="2564904"/>
            <a:ext cx="2599184" cy="17327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3" descr="C:\Users\владелец\Desktop\МАЙ 9.05\Май\8.jpg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l="2941" r="2941"/>
          <a:stretch>
            <a:fillRect/>
          </a:stretch>
        </p:blipFill>
        <p:spPr bwMode="auto">
          <a:xfrm>
            <a:off x="3419872" y="2564904"/>
            <a:ext cx="2304256" cy="16953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2" descr="C:\Users\владелец\Desktop\щщ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564904"/>
            <a:ext cx="2448272" cy="16321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САЙТ «МЕМОРИАЛ»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https://www.obd-memorial.ru/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Обобщенный банк данных «Мемориал» создан по инициативе Министерства обороны РФ в 2007 году.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настоящее время ОБД «Мемориал» содержит почти 17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цифровых копий документов о безвозвратных потерях и 20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именных записей о потерях Красной Армии в Великой Отечественной войне.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Обнародованы первичные места захоронений более 5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солдат и офицеров.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Публикация этих данных в открытом доступе позволила людям восстановить судьбу и места захоронения своих дедов и прадедов – участников Великой Отечественной войны.</a:t>
            </a:r>
            <a:endParaRPr lang="ru-RU" sz="2400" dirty="0"/>
          </a:p>
        </p:txBody>
      </p:sp>
      <p:pic>
        <p:nvPicPr>
          <p:cNvPr id="3074" name="Picture 2" descr="C:\Users\владелец\Desktop\ДО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04664"/>
            <a:ext cx="3365024" cy="97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ден Славы стал прямым аналогом Георгиевского креста - символом личного мужества и отваги в бою. Фото: РИА Новости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1340768"/>
            <a:ext cx="3672408" cy="216024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86916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делать и куда обращаться, если вы обнаружили в базе сведения о неврученной награде известного вам фронтовика? Или нашли своего отца, деда, близкого родственника? Порядок действий в типичных случаях изложен на нашем сайте в </a:t>
            </a:r>
            <a:r>
              <a:rPr lang="ru-RU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проекте "Звезды Победы"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371703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Установлены имена 50 542 фронтовиков,  которые не получили  свои ордена.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годы Великой Отечественной войны было произведено до 38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награждений. Но многие ордена и медали остались неврученными по объективным причинам. «Российская газета» совместно с Минобороны РФ начала формировать именную общедоступную базу таких наград, чтобы семьи фронтовиков могли узнать о подвигах и боевом пути своих родных и близких.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200" u="sng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  <a:hlinkClick r:id="rId4"/>
              </a:rPr>
              <a:t>ЗВЕЗДЫ ПОБЕДЫ</a:t>
            </a:r>
            <a:r>
              <a:rPr lang="ru-RU" sz="22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 РЕАЛИЗУЕТ «РОССИЙСКАЯ ГАЗЕТА»</a:t>
            </a:r>
          </a:p>
          <a:p>
            <a:endParaRPr lang="ru-RU" dirty="0"/>
          </a:p>
        </p:txBody>
      </p:sp>
      <p:pic>
        <p:nvPicPr>
          <p:cNvPr id="1026" name="Picture 2" descr="C:\Users\владелец\Desktop\МАЙ 9.05\Май\5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40000"/>
          </a:blip>
          <a:srcRect l="15699" r="12575" b="14963"/>
          <a:stretch>
            <a:fillRect/>
          </a:stretch>
        </p:blipFill>
        <p:spPr bwMode="auto">
          <a:xfrm>
            <a:off x="6399341" y="4020669"/>
            <a:ext cx="2565147" cy="22809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неизвестный солдат.jpg"/>
          <p:cNvPicPr>
            <a:picLocks noChangeAspect="1" noChangeArrowheads="1"/>
          </p:cNvPicPr>
          <p:nvPr/>
        </p:nvPicPr>
        <p:blipFill>
          <a:blip r:embed="rId2" cstate="print"/>
          <a:srcRect b="6427"/>
          <a:stretch>
            <a:fillRect/>
          </a:stretch>
        </p:blipFill>
        <p:spPr bwMode="auto">
          <a:xfrm>
            <a:off x="1547664" y="908720"/>
            <a:ext cx="614235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КТО ОНИ, НЕИЗВЕСТНЫЕ СОЛДАТЫ?</a:t>
            </a:r>
            <a:endParaRPr lang="ru-RU" sz="2800" spc="3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0131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 декабря </a:t>
            </a:r>
            <a:r>
              <a:rPr lang="ru-RU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ДЕНЬ НЕИЗВЕСТНОГО СОЛДАТА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отмечают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1966 года в память о российских и советских воинах, погибших в боевых действиях на территории нашей страны или за её пределами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КАК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9552" y="404664"/>
            <a:ext cx="810090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 И. Рождественский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1052</TotalTime>
  <Words>404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127</cp:revision>
  <dcterms:created xsi:type="dcterms:W3CDTF">2017-05-05T02:26:24Z</dcterms:created>
  <dcterms:modified xsi:type="dcterms:W3CDTF">2017-09-04T06:15:36Z</dcterms:modified>
</cp:coreProperties>
</file>