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69" r:id="rId4"/>
    <p:sldId id="262" r:id="rId5"/>
    <p:sldId id="271" r:id="rId6"/>
    <p:sldId id="274" r:id="rId7"/>
    <p:sldId id="273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00000"/>
    <a:srgbClr val="800000"/>
    <a:srgbClr val="007000"/>
    <a:srgbClr val="004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DC9B7-ECB5-48AB-BF68-8D762E57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DB881-64C7-4BD3-9F66-A54469D1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189C7-A4F0-4A30-B827-73F1D7AFC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0761-BE0D-48CA-90CE-2EBDDD53C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BF39-4634-4013-9013-8611D04E3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6BBBF-571B-4FB0-B728-40FF95699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1910-B565-4B91-A0A4-637B61E2B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0B3D5-7A2D-4BE2-9C3B-708BA60D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1B1F6-E64E-49FC-8BDE-E32058392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D13C-1303-4A43-8DBF-E2350665C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17F4-DFC1-49D4-8790-7FEE9116B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EFA2EF-56DE-4E11-A88A-FC21F3228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15616" y="548680"/>
            <a:ext cx="8028384" cy="295232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4000" b="1" dirty="0" smtClean="0">
                <a:solidFill>
                  <a:srgbClr val="B00000"/>
                </a:solidFill>
              </a:rPr>
              <a:t>ИСТОРИЯ МОЕЙ СЕМЬИ </a:t>
            </a:r>
            <a:br>
              <a:rPr lang="ru-RU" altLang="ru-RU" sz="4000" b="1" dirty="0" smtClean="0">
                <a:solidFill>
                  <a:srgbClr val="B00000"/>
                </a:solidFill>
              </a:rPr>
            </a:br>
            <a:r>
              <a:rPr lang="ru-RU" altLang="ru-RU" sz="4000" b="1" dirty="0" smtClean="0">
                <a:solidFill>
                  <a:srgbClr val="B00000"/>
                </a:solidFill>
              </a:rPr>
              <a:t>В ИСТОРИИ ВЕЛИКОЙ ОТЕЧЕСТВЕННОЙ ВОЙНЫ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40088" y="4292600"/>
            <a:ext cx="5436368" cy="1873250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buNone/>
            </a:pPr>
            <a:r>
              <a:rPr lang="ru-RU" altLang="ru-RU" sz="2400" dirty="0" smtClean="0"/>
              <a:t>Выполнила: </a:t>
            </a:r>
            <a:r>
              <a:rPr lang="ru-RU" altLang="ru-RU" sz="2400" dirty="0" err="1" smtClean="0"/>
              <a:t>Студинская</a:t>
            </a:r>
            <a:r>
              <a:rPr lang="ru-RU" altLang="ru-RU" sz="2400" dirty="0" smtClean="0"/>
              <a:t> Екатерина, </a:t>
            </a:r>
          </a:p>
          <a:p>
            <a:pPr algn="r" eaLnBrk="1" hangingPunct="1">
              <a:lnSpc>
                <a:spcPct val="150000"/>
              </a:lnSpc>
              <a:buNone/>
            </a:pPr>
            <a:r>
              <a:rPr lang="ru-RU" altLang="ru-RU" sz="2400" dirty="0" smtClean="0"/>
              <a:t>ученица 6 б класса МОУ Гимназия №16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7" y="332656"/>
            <a:ext cx="7380313" cy="6049218"/>
          </a:xfrm>
        </p:spPr>
        <p:txBody>
          <a:bodyPr/>
          <a:lstStyle/>
          <a:p>
            <a:pPr marL="0" indent="-36000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solidFill>
                  <a:srgbClr val="800000"/>
                </a:solidFill>
              </a:rPr>
              <a:t>22 июня 1941 года в жизнь людей ворвалась война. Известие о ней застало людей в самых разных местах: одних на работе, других на учебе, а  третьих на выпускном балу… </a:t>
            </a:r>
          </a:p>
          <a:p>
            <a:pPr marL="0" indent="-36000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altLang="ru-RU" dirty="0" smtClean="0">
                <a:solidFill>
                  <a:srgbClr val="800000"/>
                </a:solidFill>
              </a:rPr>
              <a:t>Война не обошла стороной ни одной семьи, из каждой люди уходили на фронт, и многие не возвратились... </a:t>
            </a:r>
          </a:p>
          <a:p>
            <a:pPr algn="ctr" eaLnBrk="1" hangingPunct="1">
              <a:buFontTx/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403648" y="404664"/>
            <a:ext cx="748883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sz="2400" dirty="0"/>
              <a:t>История моей семьи насчитывает несколько поколений. В жизни семьи было много разных </a:t>
            </a:r>
            <a:r>
              <a:rPr lang="ru-RU" altLang="ru-RU" sz="2400" dirty="0" smtClean="0"/>
              <a:t>событий, -</a:t>
            </a:r>
          </a:p>
          <a:p>
            <a:pPr>
              <a:lnSpc>
                <a:spcPct val="150000"/>
              </a:lnSpc>
            </a:pPr>
            <a:r>
              <a:rPr lang="ru-RU" altLang="ru-RU" sz="2400" dirty="0" smtClean="0"/>
              <a:t>хороших </a:t>
            </a:r>
            <a:r>
              <a:rPr lang="ru-RU" altLang="ru-RU" sz="2400" dirty="0"/>
              <a:t>и плохих. </a:t>
            </a:r>
          </a:p>
          <a:p>
            <a:pPr>
              <a:lnSpc>
                <a:spcPct val="150000"/>
              </a:lnSpc>
            </a:pPr>
            <a:r>
              <a:rPr lang="ru-RU" altLang="ru-RU" sz="2400" dirty="0"/>
              <a:t>Прадеды </a:t>
            </a:r>
            <a:r>
              <a:rPr lang="ru-RU" altLang="ru-RU" sz="2400" dirty="0" smtClean="0"/>
              <a:t>мои жили </a:t>
            </a:r>
            <a:r>
              <a:rPr lang="ru-RU" altLang="ru-RU" sz="2400" dirty="0"/>
              <a:t>на Алтае, работали так как все советские люди. Много было в их жизни разных событий, но я расскажу только о некоторых из них.</a:t>
            </a:r>
          </a:p>
          <a:p>
            <a:pPr algn="ctr"/>
            <a:endParaRPr lang="ru-RU" altLang="ru-RU" sz="3200" dirty="0"/>
          </a:p>
        </p:txBody>
      </p:sp>
      <p:pic>
        <p:nvPicPr>
          <p:cNvPr id="4" name="Рисунок 3" descr="100741643_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20532" y="3868981"/>
            <a:ext cx="3676829" cy="2656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4"/>
          <p:cNvSpPr>
            <a:spLocks noChangeArrowheads="1"/>
          </p:cNvSpPr>
          <p:nvPr/>
        </p:nvSpPr>
        <p:spPr bwMode="auto">
          <a:xfrm>
            <a:off x="1979712" y="548680"/>
            <a:ext cx="6912768" cy="577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sz="2400" dirty="0"/>
              <a:t>Мой прадедушка </a:t>
            </a:r>
            <a:r>
              <a:rPr lang="ru-RU" altLang="ru-RU" sz="2400" dirty="0" smtClean="0">
                <a:solidFill>
                  <a:srgbClr val="C00000"/>
                </a:solidFill>
              </a:rPr>
              <a:t>ЧУРИЛИН ВИКТОР ВЛАДИМИРОВИЧ </a:t>
            </a:r>
            <a:r>
              <a:rPr lang="ru-RU" altLang="ru-RU" sz="2400" dirty="0" smtClean="0"/>
              <a:t>всю </a:t>
            </a:r>
            <a:r>
              <a:rPr lang="ru-RU" altLang="ru-RU" sz="2400" dirty="0"/>
              <a:t>жизнь проработал в школе учителем истории. </a:t>
            </a:r>
            <a:r>
              <a:rPr lang="ru-RU" altLang="ru-RU" sz="2400" dirty="0" smtClean="0"/>
              <a:t>Много лет </a:t>
            </a:r>
            <a:r>
              <a:rPr lang="ru-RU" altLang="ru-RU" sz="2400" dirty="0"/>
              <a:t>он был директором школы. </a:t>
            </a:r>
            <a:endParaRPr lang="ru-RU" altLang="ru-RU" sz="2400" dirty="0" smtClean="0"/>
          </a:p>
          <a:p>
            <a:pPr>
              <a:lnSpc>
                <a:spcPct val="150000"/>
              </a:lnSpc>
            </a:pPr>
            <a:r>
              <a:rPr lang="ru-RU" altLang="ru-RU" sz="2400" dirty="0" smtClean="0"/>
              <a:t>В </a:t>
            </a:r>
            <a:r>
              <a:rPr lang="ru-RU" altLang="ru-RU" sz="2400" dirty="0"/>
              <a:t>годы Великой Отечественной </a:t>
            </a:r>
            <a:r>
              <a:rPr lang="ru-RU" altLang="ru-RU" sz="2400" dirty="0" smtClean="0"/>
              <a:t>войны </a:t>
            </a:r>
            <a:r>
              <a:rPr lang="ru-RU" altLang="ru-RU" sz="2400" dirty="0"/>
              <a:t>с 1942 года </a:t>
            </a:r>
            <a:endParaRPr lang="ru-RU" altLang="ru-RU" sz="2400" dirty="0" smtClean="0"/>
          </a:p>
          <a:p>
            <a:pPr>
              <a:lnSpc>
                <a:spcPct val="150000"/>
              </a:lnSpc>
            </a:pPr>
            <a:r>
              <a:rPr lang="ru-RU" altLang="ru-RU" sz="2400" dirty="0" smtClean="0"/>
              <a:t>по </a:t>
            </a:r>
            <a:r>
              <a:rPr lang="ru-RU" altLang="ru-RU" sz="2400" dirty="0"/>
              <a:t>1945 год воевал </a:t>
            </a:r>
            <a:r>
              <a:rPr lang="ru-RU" altLang="ru-RU" sz="2400" dirty="0" smtClean="0"/>
              <a:t>фронте. </a:t>
            </a:r>
          </a:p>
          <a:p>
            <a:pPr>
              <a:lnSpc>
                <a:spcPct val="150000"/>
              </a:lnSpc>
            </a:pPr>
            <a:r>
              <a:rPr lang="ru-RU" altLang="ru-RU" sz="2400" dirty="0" smtClean="0"/>
              <a:t>Награжден </a:t>
            </a:r>
            <a:r>
              <a:rPr lang="ru-RU" altLang="ru-RU" sz="2400" dirty="0"/>
              <a:t>орденами и медалями СССР. После </a:t>
            </a:r>
            <a:r>
              <a:rPr lang="ru-RU" altLang="ru-RU" sz="2400" dirty="0" smtClean="0"/>
              <a:t>войны,  с </a:t>
            </a:r>
            <a:r>
              <a:rPr lang="ru-RU" altLang="ru-RU" sz="2400" dirty="0"/>
              <a:t>1945 по 1950 год уничтожал бандитские формирования в Западной Украине, после чего демобилизовался </a:t>
            </a:r>
            <a:r>
              <a:rPr lang="ru-RU" altLang="ru-RU" sz="2400" dirty="0" smtClean="0"/>
              <a:t>и </a:t>
            </a:r>
            <a:r>
              <a:rPr lang="ru-RU" altLang="ru-RU" sz="2400" dirty="0"/>
              <a:t>продолжил </a:t>
            </a:r>
            <a:r>
              <a:rPr lang="ru-RU" altLang="ru-RU" sz="2400" dirty="0" smtClean="0"/>
              <a:t>трудиться в </a:t>
            </a:r>
            <a:r>
              <a:rPr lang="ru-RU" altLang="ru-RU" sz="2400" dirty="0"/>
              <a:t>школе..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1680" y="260648"/>
            <a:ext cx="7200800" cy="6264696"/>
          </a:xfrm>
        </p:spPr>
        <p:txBody>
          <a:bodyPr/>
          <a:lstStyle/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Мой прапрадедушка </a:t>
            </a:r>
            <a:r>
              <a:rPr lang="ru-RU" altLang="ru-RU" sz="2400" dirty="0" smtClean="0">
                <a:solidFill>
                  <a:srgbClr val="C00000"/>
                </a:solidFill>
              </a:rPr>
              <a:t>АЛМАЕВ ИГНАТ ФЕДОРОВИЧ </a:t>
            </a:r>
            <a:r>
              <a:rPr lang="ru-RU" altLang="ru-RU" sz="2400" dirty="0" smtClean="0"/>
              <a:t>проходил службу в городе – Крепости Брест. До войны он работал учителем в школе. В 1939 году добровольно ушел на финскую войну, получил звание - политрука (политический руководитель). </a:t>
            </a:r>
          </a:p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В 1940 году был переведен старшим политруком </a:t>
            </a:r>
            <a:br>
              <a:rPr lang="ru-RU" altLang="ru-RU" sz="2400" dirty="0" smtClean="0"/>
            </a:br>
            <a:r>
              <a:rPr lang="ru-RU" altLang="ru-RU" sz="2400" dirty="0" smtClean="0"/>
              <a:t>в Брестскую крепость. </a:t>
            </a:r>
            <a:br>
              <a:rPr lang="ru-RU" altLang="ru-RU" sz="2400" dirty="0" smtClean="0"/>
            </a:br>
            <a:r>
              <a:rPr lang="ru-RU" altLang="ru-RU" sz="2400" dirty="0" smtClean="0"/>
              <a:t>21 июня 1941 года к нему приехала жена с детьми, </a:t>
            </a:r>
          </a:p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а 22 июня началась Великая Отечественная война. Брестская крепость героически сражалась с врагом. Только когда кончились боеприпасы и вода, защитники крепости отпустили в плен женщин, детей и стариков. После чего продолжили оборону крепости. Мой прапрадед погиб при защите крепости. Его жена с детьми 5 лет провела в плену в Германии. Вернулись только в 1946 году.</a:t>
            </a:r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63689" y="1700213"/>
            <a:ext cx="7056783" cy="3024931"/>
          </a:xfrm>
        </p:spPr>
        <p:txBody>
          <a:bodyPr/>
          <a:lstStyle/>
          <a:p>
            <a:pPr marL="0" indent="-36000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altLang="ru-RU" sz="1800" dirty="0" smtClean="0"/>
              <a:t> </a:t>
            </a:r>
            <a:r>
              <a:rPr lang="ru-RU" altLang="ru-RU" sz="2400" dirty="0" smtClean="0"/>
              <a:t>Мой прапрадедушка </a:t>
            </a:r>
            <a:r>
              <a:rPr lang="ru-RU" altLang="ru-RU" sz="2400" dirty="0" smtClean="0">
                <a:solidFill>
                  <a:srgbClr val="C00000"/>
                </a:solidFill>
              </a:rPr>
              <a:t>АЛМАЕВ ВАСИЛИЙ ФЕДОРОВИЧ </a:t>
            </a:r>
            <a:r>
              <a:rPr lang="ru-RU" altLang="ru-RU" sz="2400" dirty="0" smtClean="0"/>
              <a:t>прошел всю Великую Отечественную войну с первого до последнего дня. </a:t>
            </a:r>
          </a:p>
          <a:p>
            <a:pPr marL="0" indent="-36000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Вернулся домой раненым. После фронта всю жизнь проработал </a:t>
            </a:r>
            <a:r>
              <a:rPr lang="ru-RU" altLang="ru-RU" sz="2400" dirty="0" err="1" smtClean="0"/>
              <a:t>ветфелдьшером</a:t>
            </a:r>
            <a:r>
              <a:rPr lang="ru-RU" altLang="ru-RU" sz="2400" dirty="0" smtClean="0"/>
              <a:t> на Алтае.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7" y="333375"/>
            <a:ext cx="7488831" cy="2951609"/>
          </a:xfrm>
        </p:spPr>
        <p:txBody>
          <a:bodyPr/>
          <a:lstStyle/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Современные дети даже не могут представить себе, какого было расти во время войны. Разрушенные дома, выстрелы, взрывы, - таким запомнилось детство тем, кто рос на оккупированной фашистами территории. </a:t>
            </a:r>
          </a:p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А тем, кто был в тылу, запомнились воздушная тревога, письма  и «похоронки» с фронта. Многие дети тогда потеряли своих пап, а иногда даже мам и других близких людей на войне.</a:t>
            </a:r>
          </a:p>
        </p:txBody>
      </p:sp>
      <p:pic>
        <p:nvPicPr>
          <p:cNvPr id="9" name="Рисунок 8" descr="1380080563_140000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207638" y="3501007"/>
            <a:ext cx="4316690" cy="2929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9713" y="404813"/>
            <a:ext cx="7210425" cy="3068637"/>
          </a:xfrm>
        </p:spPr>
        <p:txBody>
          <a:bodyPr/>
          <a:lstStyle/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 smtClean="0"/>
              <a:t>Сейчас дети войны стали пожилыми людьми, а ветеранов, которые воевали, осталось совсем мало. Их нужно уважать, ведь война отобрала у них детство и молодость, им пришлось вынести такое, что мы себе не можем и представить. Я очень благодарна и низко кланяюсь своим прадедам, прабабушкам и всем, кто защищал нашу страну от врагов.  Спасибо…</a:t>
            </a:r>
          </a:p>
          <a:p>
            <a:pPr eaLnBrk="1" hangingPunct="1">
              <a:buFontTx/>
              <a:buNone/>
            </a:pPr>
            <a:endParaRPr lang="ru-RU" altLang="ru-RU" sz="2800" dirty="0" smtClean="0"/>
          </a:p>
        </p:txBody>
      </p:sp>
      <p:pic>
        <p:nvPicPr>
          <p:cNvPr id="7" name="Рисунок 6" descr="1282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19872" y="3717032"/>
            <a:ext cx="3552395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G_20150413_190522-1.jpg"/>
          <p:cNvPicPr>
            <a:picLocks noChangeAspect="1"/>
          </p:cNvPicPr>
          <p:nvPr/>
        </p:nvPicPr>
        <p:blipFill>
          <a:blip r:embed="rId2" cstate="email">
            <a:lum bright="-10000" contrast="4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91879" y="1728524"/>
            <a:ext cx="3423657" cy="4796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95736" y="333375"/>
            <a:ext cx="6948264" cy="2808288"/>
          </a:xfrm>
        </p:spPr>
        <p:txBody>
          <a:bodyPr/>
          <a:lstStyle/>
          <a:p>
            <a:pPr marL="0" indent="-360000" eaLnBrk="1" hangingPunct="1">
              <a:spcBef>
                <a:spcPts val="0"/>
              </a:spcBef>
              <a:buFontTx/>
              <a:buNone/>
            </a:pPr>
            <a:r>
              <a:rPr lang="ru-RU" altLang="ru-RU" sz="3600" dirty="0" smtClean="0">
                <a:solidFill>
                  <a:srgbClr val="800000"/>
                </a:solidFill>
              </a:rPr>
              <a:t>Спасибо за Победу, за чистое небо, за то, что мы живём!</a:t>
            </a:r>
          </a:p>
          <a:p>
            <a:pPr algn="ctr" eaLnBrk="1" hangingPunct="1">
              <a:buFontTx/>
              <a:buNone/>
            </a:pPr>
            <a:endParaRPr lang="ru-RU" altLang="ru-RU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336</TotalTime>
  <Words>412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День Победы_06</vt:lpstr>
      <vt:lpstr>ИСТОРИЯ МОЕЙ СЕМЬИ  В ИСТОРИИ ВЕЛИКОЙ ОТЕЧЕСТВЕННОЙ ВОЙНЫ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владелец</cp:lastModifiedBy>
  <cp:revision>42</cp:revision>
  <dcterms:created xsi:type="dcterms:W3CDTF">2013-03-16T20:41:41Z</dcterms:created>
  <dcterms:modified xsi:type="dcterms:W3CDTF">2018-05-22T18:18:07Z</dcterms:modified>
</cp:coreProperties>
</file>