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9" r:id="rId10"/>
    <p:sldId id="270" r:id="rId11"/>
    <p:sldId id="265" r:id="rId12"/>
    <p:sldId id="266" r:id="rId13"/>
    <p:sldId id="267" r:id="rId14"/>
    <p:sldId id="268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roserain.ru/d/995275/d/%D0%B3%D0%B2%D0%BE%D0%B7%D0%B4%D0%B8%D0%BA%D0%B0_%D0%BA%D1%80%D0%B0%D1%81%D0%BD%D0%B0%D1%8F2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20885" b="11209"/>
          <a:stretch>
            <a:fillRect/>
          </a:stretch>
        </p:blipFill>
        <p:spPr bwMode="auto">
          <a:xfrm>
            <a:off x="0" y="4423839"/>
            <a:ext cx="3275856" cy="243416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88640"/>
            <a:ext cx="9144000" cy="1030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ВИРТУАЛЬНЫЙ МУЗЕЙ «ЧЕЛОВЕК НА ВОЙНЕ»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МОУ ГИМНАЗИЯ № 16 Г. ВОЛГОГРАДА</a:t>
            </a:r>
          </a:p>
        </p:txBody>
      </p:sp>
      <p:pic>
        <p:nvPicPr>
          <p:cNvPr id="5" name="Picture 2" descr="C:\Users\владелец\Desktop\сверстники на войне\для банне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144000" cy="271272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07704" y="5013176"/>
            <a:ext cx="7236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FF0000"/>
                </a:solidFill>
              </a:rPr>
              <a:t>ПОБЕДНЫЙ МАЙ – 2018. ФОТООТЧЁТ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FF0000"/>
                </a:solidFill>
              </a:rPr>
              <a:t>ОБ ЭКСКУРСИОННОЙ </a:t>
            </a:r>
            <a:r>
              <a:rPr lang="ru-RU" sz="2000" dirty="0" smtClean="0">
                <a:solidFill>
                  <a:srgbClr val="FF0000"/>
                </a:solidFill>
              </a:rPr>
              <a:t>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владелец\Desktop\8 мая фото экскурсии\Личные враги фюрера Борисов 2 е 2 в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32656"/>
            <a:ext cx="4944550" cy="3708412"/>
          </a:xfrm>
          <a:prstGeom prst="rect">
            <a:avLst/>
          </a:prstGeom>
          <a:noFill/>
        </p:spPr>
      </p:pic>
      <p:pic>
        <p:nvPicPr>
          <p:cNvPr id="12290" name="Picture 2" descr="C:\Users\владелец\Desktop\8 мая фото экскурсии\Личные враги фюрера Борисов 2 е 2 в\7.jpg"/>
          <p:cNvPicPr>
            <a:picLocks noChangeAspect="1" noChangeArrowheads="1"/>
          </p:cNvPicPr>
          <p:nvPr/>
        </p:nvPicPr>
        <p:blipFill>
          <a:blip r:embed="rId3" cstate="print"/>
          <a:srcRect l="6688" t="15350" r="16138"/>
          <a:stretch>
            <a:fillRect/>
          </a:stretch>
        </p:blipFill>
        <p:spPr bwMode="auto">
          <a:xfrm>
            <a:off x="323528" y="2780928"/>
            <a:ext cx="4551651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владелец\Desktop\8 мая фото экскурсии\Личные враги фюрера 6 а 6 в\12.jpg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 l="59450" t="35300" r="19288"/>
          <a:stretch>
            <a:fillRect/>
          </a:stretch>
        </p:blipFill>
        <p:spPr bwMode="auto">
          <a:xfrm>
            <a:off x="6412656" y="1124744"/>
            <a:ext cx="2335808" cy="533080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195" name="Picture 3" descr="C:\Users\владелец\Desktop\8 мая фото экскурсии\Личные враги фюрера 6 а 6 в\14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r="31338"/>
          <a:stretch>
            <a:fillRect/>
          </a:stretch>
        </p:blipFill>
        <p:spPr bwMode="auto">
          <a:xfrm>
            <a:off x="395536" y="1340768"/>
            <a:ext cx="4698775" cy="513250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23528" y="188640"/>
            <a:ext cx="8820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Другая группа – Тимофеева Виктория и </a:t>
            </a:r>
            <a:r>
              <a:rPr lang="ru-RU" sz="2000" dirty="0" err="1" smtClean="0"/>
              <a:t>Жолобова</a:t>
            </a:r>
            <a:r>
              <a:rPr lang="ru-RU" sz="2000" dirty="0" smtClean="0"/>
              <a:t> Виктория - подготовила экскурсию о легендарном морском  разведчике Викторе Леонове.</a:t>
            </a:r>
            <a:endParaRPr lang="ru-RU" sz="2000" dirty="0"/>
          </a:p>
        </p:txBody>
      </p:sp>
      <p:pic>
        <p:nvPicPr>
          <p:cNvPr id="8196" name="Picture 4" descr="C:\Users\владелец\Desktop\8 мая фото экскурсии\Личные враги фюрера 6 а 6 в\4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 l="20863" t="25850" r="16925"/>
          <a:stretch>
            <a:fillRect/>
          </a:stretch>
        </p:blipFill>
        <p:spPr bwMode="auto">
          <a:xfrm>
            <a:off x="5436095" y="4429474"/>
            <a:ext cx="2344583" cy="209586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владелец\Desktop\8 мая фото экскурсии\Личные враги фюрера 6 а 6 в\38.jpg"/>
          <p:cNvPicPr>
            <a:picLocks noChangeAspect="1" noChangeArrowheads="1"/>
          </p:cNvPicPr>
          <p:nvPr/>
        </p:nvPicPr>
        <p:blipFill>
          <a:blip r:embed="rId2" cstate="print"/>
          <a:srcRect l="15350" t="30050" b="16401"/>
          <a:stretch>
            <a:fillRect/>
          </a:stretch>
        </p:blipFill>
        <p:spPr bwMode="auto">
          <a:xfrm>
            <a:off x="1331640" y="260648"/>
            <a:ext cx="7416824" cy="374441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Picture 4" descr="C:\Users\владелец\Desktop\8 мая фото экскурсии\Личные враги фюрера 6 а 6 в\24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 l="9838" t="3801" r="3538"/>
          <a:stretch>
            <a:fillRect/>
          </a:stretch>
        </p:blipFill>
        <p:spPr bwMode="auto">
          <a:xfrm>
            <a:off x="323528" y="3212976"/>
            <a:ext cx="3960440" cy="329867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219" name="Picture 3" descr="C:\Users\владелец\Desktop\8 мая фото экскурсии\Личные враги фюрера 6 а 6 в\27.jpg"/>
          <p:cNvPicPr>
            <a:picLocks noChangeAspect="1" noChangeArrowheads="1"/>
          </p:cNvPicPr>
          <p:nvPr/>
        </p:nvPicPr>
        <p:blipFill>
          <a:blip r:embed="rId4" cstate="print"/>
          <a:srcRect l="12988" t="17450" r="20075"/>
          <a:stretch>
            <a:fillRect/>
          </a:stretch>
        </p:blipFill>
        <p:spPr bwMode="auto">
          <a:xfrm>
            <a:off x="5868144" y="3645024"/>
            <a:ext cx="2885970" cy="266934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332656"/>
            <a:ext cx="8820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3300"/>
                </a:solidFill>
              </a:rPr>
              <a:t>О судьбе малолетних узниках фашистских концлагерей </a:t>
            </a:r>
            <a:r>
              <a:rPr lang="ru-RU" sz="2000" dirty="0" smtClean="0"/>
              <a:t>ребятам из </a:t>
            </a:r>
          </a:p>
          <a:p>
            <a:r>
              <a:rPr lang="ru-RU" sz="2000" dirty="0" smtClean="0"/>
              <a:t>4 б, в, е классов рассказали София Гнездилова и Диана Вдовина. </a:t>
            </a:r>
            <a:endParaRPr lang="ru-RU" sz="2000" dirty="0"/>
          </a:p>
        </p:txBody>
      </p:sp>
      <p:pic>
        <p:nvPicPr>
          <p:cNvPr id="10244" name="Picture 4" descr="C:\Users\владелец\Desktop\8 мая фото экскурсии\Малолетние узники 4 б 4 в 4 е\2.jpg"/>
          <p:cNvPicPr>
            <a:picLocks noChangeAspect="1" noChangeArrowheads="1"/>
          </p:cNvPicPr>
          <p:nvPr/>
        </p:nvPicPr>
        <p:blipFill>
          <a:blip r:embed="rId2" cstate="print"/>
          <a:srcRect t="31100" r="1963"/>
          <a:stretch>
            <a:fillRect/>
          </a:stretch>
        </p:blipFill>
        <p:spPr bwMode="auto">
          <a:xfrm>
            <a:off x="467544" y="1196752"/>
            <a:ext cx="7560840" cy="403244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243" name="Picture 3" descr="C:\Users\владелец\Desktop\8 мая фото экскурсии\Малолетние узники 4 б 4 в 4 е\1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 r="19948" b="19017"/>
          <a:stretch>
            <a:fillRect/>
          </a:stretch>
        </p:blipFill>
        <p:spPr bwMode="auto">
          <a:xfrm>
            <a:off x="5940152" y="2636912"/>
            <a:ext cx="2802104" cy="377958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владелец\Desktop\8 мая фото экскурсии\Малолетние узники 4 б 4 в 4 е\3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14563" t="10101"/>
          <a:stretch>
            <a:fillRect/>
          </a:stretch>
        </p:blipFill>
        <p:spPr bwMode="auto">
          <a:xfrm>
            <a:off x="3491880" y="404664"/>
            <a:ext cx="5364088" cy="4437710"/>
          </a:xfrm>
          <a:prstGeom prst="rect">
            <a:avLst/>
          </a:prstGeom>
          <a:noFill/>
        </p:spPr>
      </p:pic>
      <p:pic>
        <p:nvPicPr>
          <p:cNvPr id="13315" name="Picture 3" descr="C:\Users\владелец\Desktop\8 мая фото экскурсии\Малолетние узники 4 б 4 в 4 е\9.jpg"/>
          <p:cNvPicPr>
            <a:picLocks noChangeAspect="1" noChangeArrowheads="1"/>
          </p:cNvPicPr>
          <p:nvPr/>
        </p:nvPicPr>
        <p:blipFill>
          <a:blip r:embed="rId3" cstate="print"/>
          <a:srcRect t="20600" r="11413"/>
          <a:stretch>
            <a:fillRect/>
          </a:stretch>
        </p:blipFill>
        <p:spPr bwMode="auto">
          <a:xfrm>
            <a:off x="179512" y="2852936"/>
            <a:ext cx="5208149" cy="35730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08104" y="5157192"/>
            <a:ext cx="3635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актовый зал на экскурсию пришли  2 в и 2 е.</a:t>
            </a:r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владелец\Desktop\8 мая фото экскурсии\Малолетние узники 4 б 4 в 4 е\10.jpg"/>
          <p:cNvPicPr>
            <a:picLocks noChangeAspect="1" noChangeArrowheads="1"/>
          </p:cNvPicPr>
          <p:nvPr/>
        </p:nvPicPr>
        <p:blipFill>
          <a:blip r:embed="rId2" cstate="print"/>
          <a:srcRect t="27240" r="4762"/>
          <a:stretch>
            <a:fillRect/>
          </a:stretch>
        </p:blipFill>
        <p:spPr bwMode="auto">
          <a:xfrm>
            <a:off x="251520" y="476672"/>
            <a:ext cx="8653071" cy="51125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5733256"/>
            <a:ext cx="76328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000" i="1" dirty="0" smtClean="0"/>
              <a:t>На экскурсии также побывали учащиеся 6 </a:t>
            </a:r>
            <a:r>
              <a:rPr lang="ru-RU" sz="2000" i="1" dirty="0" err="1" smtClean="0"/>
              <a:t>д</a:t>
            </a:r>
            <a:r>
              <a:rPr lang="ru-RU" sz="2000" i="1" dirty="0" smtClean="0"/>
              <a:t> и 6 е классов.</a:t>
            </a:r>
          </a:p>
          <a:p>
            <a:pPr algn="r">
              <a:lnSpc>
                <a:spcPct val="150000"/>
              </a:lnSpc>
            </a:pPr>
            <a:r>
              <a:rPr lang="ru-RU" sz="2000" i="1" dirty="0" smtClean="0"/>
              <a:t>Использованы </a:t>
            </a:r>
            <a:r>
              <a:rPr lang="ru-RU" sz="2000" i="1" dirty="0" smtClean="0"/>
              <a:t>фото Станиславы </a:t>
            </a:r>
            <a:r>
              <a:rPr lang="ru-RU" sz="2000" i="1" dirty="0" err="1" smtClean="0"/>
              <a:t>Ивахненко</a:t>
            </a:r>
            <a:r>
              <a:rPr lang="ru-RU" sz="2000" i="1" dirty="0" smtClean="0"/>
              <a:t>.</a:t>
            </a:r>
            <a:endParaRPr lang="ru-RU" sz="20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260648"/>
            <a:ext cx="8892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Тема экскурсии: </a:t>
            </a:r>
            <a:r>
              <a:rPr lang="ru-RU" sz="2000" dirty="0" smtClean="0">
                <a:solidFill>
                  <a:srgbClr val="FF3300"/>
                </a:solidFill>
              </a:rPr>
              <a:t>«Дневники детей блокадного Ленинграда». </a:t>
            </a:r>
          </a:p>
          <a:p>
            <a:r>
              <a:rPr lang="ru-RU" sz="2000" dirty="0" smtClean="0"/>
              <a:t>Экскурсию посетили ученики 10 а и 11 а классов, а провели её 6-классницы Юлиана </a:t>
            </a:r>
            <a:r>
              <a:rPr lang="ru-RU" sz="2000" dirty="0" err="1" smtClean="0"/>
              <a:t>Дробуш</a:t>
            </a:r>
            <a:r>
              <a:rPr lang="ru-RU" sz="2000" dirty="0" smtClean="0"/>
              <a:t>, Алина Калик и Олеся Казакова. </a:t>
            </a:r>
            <a:endParaRPr lang="ru-RU" sz="2000" dirty="0"/>
          </a:p>
        </p:txBody>
      </p:sp>
      <p:pic>
        <p:nvPicPr>
          <p:cNvPr id="1026" name="Picture 2" descr="C:\Users\владелец\Desktop\8 мая фото экскурсии\Блокадный Ленинград 10 а 11 а\2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 t="10830"/>
          <a:stretch>
            <a:fillRect/>
          </a:stretch>
        </p:blipFill>
        <p:spPr bwMode="auto">
          <a:xfrm>
            <a:off x="1763688" y="1412776"/>
            <a:ext cx="7021121" cy="469555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27" name="Picture 3" descr="C:\Users\владелец\Desktop\8 мая фото экскурсии\Блокадный Ленинград 10 а 11 а\3.jpg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 l="28737" r="19288" b="25850"/>
          <a:stretch>
            <a:fillRect/>
          </a:stretch>
        </p:blipFill>
        <p:spPr bwMode="auto">
          <a:xfrm>
            <a:off x="539553" y="4509120"/>
            <a:ext cx="1884330" cy="201622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владелец\Desktop\8 мая фото экскурсии\Блокадный Ленинград 10 а 11 а\8.jpg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 l="41338" t="19550" r="5901" b="20601"/>
          <a:stretch>
            <a:fillRect/>
          </a:stretch>
        </p:blipFill>
        <p:spPr bwMode="auto">
          <a:xfrm>
            <a:off x="5076056" y="260648"/>
            <a:ext cx="3816423" cy="3246808"/>
          </a:xfrm>
          <a:prstGeom prst="rect">
            <a:avLst/>
          </a:prstGeom>
          <a:noFill/>
        </p:spPr>
      </p:pic>
      <p:pic>
        <p:nvPicPr>
          <p:cNvPr id="2050" name="Picture 2" descr="C:\Users\владелец\Desktop\8 мая фото экскурсии\Блокадный Ленинград 10 а 11 а\4.jpg"/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</a:blip>
          <a:srcRect l="6335" t="2413" b="16737"/>
          <a:stretch>
            <a:fillRect/>
          </a:stretch>
        </p:blipFill>
        <p:spPr bwMode="auto">
          <a:xfrm>
            <a:off x="395536" y="2204864"/>
            <a:ext cx="6552728" cy="424215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764704"/>
            <a:ext cx="432048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000" dirty="0" smtClean="0"/>
              <a:t>В виртуальном </a:t>
            </a:r>
            <a:r>
              <a:rPr lang="ru-RU" sz="2000" dirty="0" smtClean="0"/>
              <a:t>музее в первую декаду мая побывали </a:t>
            </a:r>
            <a:r>
              <a:rPr lang="ru-RU" sz="2000" dirty="0" smtClean="0"/>
              <a:t>14 классов.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владелец\Desktop\8 мая фото экскурсии\Блокадный Ленинград 10 а 11 а\10.jpg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</a:blip>
          <a:srcRect/>
          <a:stretch>
            <a:fillRect/>
          </a:stretch>
        </p:blipFill>
        <p:spPr bwMode="auto">
          <a:xfrm>
            <a:off x="3347864" y="260648"/>
            <a:ext cx="5400600" cy="40504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076" name="Picture 4" descr="C:\Users\владелец\Desktop\8 мая фото экскурсии\Блокадный Ленинград 10 а 11 а\5.jpg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/>
          <a:stretch>
            <a:fillRect/>
          </a:stretch>
        </p:blipFill>
        <p:spPr bwMode="auto">
          <a:xfrm>
            <a:off x="899592" y="2708920"/>
            <a:ext cx="5040560" cy="37804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3" y="404664"/>
            <a:ext cx="8604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Эта же группа экскурсоводов провела экскурсию по теме </a:t>
            </a:r>
          </a:p>
          <a:p>
            <a:r>
              <a:rPr lang="ru-RU" sz="2000" dirty="0" smtClean="0">
                <a:solidFill>
                  <a:srgbClr val="FF3300"/>
                </a:solidFill>
              </a:rPr>
              <a:t>«Из истории военно-полевой почты» </a:t>
            </a:r>
            <a:r>
              <a:rPr lang="ru-RU" sz="2000" dirty="0" smtClean="0"/>
              <a:t>для</a:t>
            </a:r>
            <a:r>
              <a:rPr lang="ru-RU" sz="2000" dirty="0" smtClean="0">
                <a:solidFill>
                  <a:srgbClr val="FF3300"/>
                </a:solidFill>
              </a:rPr>
              <a:t> </a:t>
            </a:r>
            <a:r>
              <a:rPr lang="ru-RU" sz="2000" dirty="0" smtClean="0"/>
              <a:t>учеников</a:t>
            </a:r>
            <a:r>
              <a:rPr lang="ru-RU" sz="2000" dirty="0" smtClean="0">
                <a:solidFill>
                  <a:srgbClr val="FF3300"/>
                </a:solidFill>
              </a:rPr>
              <a:t> </a:t>
            </a:r>
            <a:r>
              <a:rPr lang="ru-RU" sz="2000" dirty="0" smtClean="0"/>
              <a:t>2 а, б, </a:t>
            </a:r>
            <a:r>
              <a:rPr lang="ru-RU" sz="2000" dirty="0" err="1" smtClean="0"/>
              <a:t>д</a:t>
            </a:r>
            <a:r>
              <a:rPr lang="ru-RU" sz="2000" dirty="0" smtClean="0"/>
              <a:t> классов.</a:t>
            </a:r>
          </a:p>
          <a:p>
            <a:endParaRPr lang="ru-RU" sz="2000" dirty="0">
              <a:solidFill>
                <a:srgbClr val="FF3300"/>
              </a:solidFill>
            </a:endParaRPr>
          </a:p>
        </p:txBody>
      </p:sp>
      <p:pic>
        <p:nvPicPr>
          <p:cNvPr id="4098" name="Picture 2" descr="C:\Users\владелец\Desktop\8 мая фото экскурсии\Военно-полевая почта 2 а 2 б 2 д\4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403648" y="1340768"/>
            <a:ext cx="6564221" cy="4923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владелец\Desktop\8 мая фото экскурсии\Военно-полевая почта 2 а 2 б 2 д\16.jpg"/>
          <p:cNvPicPr>
            <a:picLocks noChangeAspect="1" noChangeArrowheads="1"/>
          </p:cNvPicPr>
          <p:nvPr/>
        </p:nvPicPr>
        <p:blipFill>
          <a:blip r:embed="rId2" cstate="print"/>
          <a:srcRect t="7708" b="16756"/>
          <a:stretch>
            <a:fillRect/>
          </a:stretch>
        </p:blipFill>
        <p:spPr bwMode="auto">
          <a:xfrm>
            <a:off x="251520" y="260648"/>
            <a:ext cx="6736607" cy="3888432"/>
          </a:xfrm>
          <a:prstGeom prst="rect">
            <a:avLst/>
          </a:prstGeom>
          <a:noFill/>
        </p:spPr>
      </p:pic>
      <p:pic>
        <p:nvPicPr>
          <p:cNvPr id="5124" name="Picture 4" descr="C:\Users\владелец\Desktop\8 мая фото экскурсии\Военно-полевая почта 2 а 2 б 2 д\18.jpg"/>
          <p:cNvPicPr>
            <a:picLocks noChangeAspect="1" noChangeArrowheads="1"/>
          </p:cNvPicPr>
          <p:nvPr/>
        </p:nvPicPr>
        <p:blipFill>
          <a:blip r:embed="rId3" cstate="print"/>
          <a:srcRect l="7476" r="12988"/>
          <a:stretch>
            <a:fillRect/>
          </a:stretch>
        </p:blipFill>
        <p:spPr bwMode="auto">
          <a:xfrm>
            <a:off x="5004048" y="2984630"/>
            <a:ext cx="3888432" cy="3666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ладелец\Desktop\8 мая фото экскурсии\Военно-полевая почта 2 а 2 б 2 д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548680"/>
            <a:ext cx="4512501" cy="338437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" name="Picture 2" descr="C:\Users\владелец\Desktop\8 мая фото экскурсии\Военно-полевая почта 2 а 2 б 2 д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4416490" cy="331236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C:\Users\владелец\Desktop\8 мая фото экскурсии\Личные враги фюрера 6 а 6 в\36.jpg"/>
          <p:cNvPicPr>
            <a:picLocks noChangeAspect="1" noChangeArrowheads="1"/>
          </p:cNvPicPr>
          <p:nvPr/>
        </p:nvPicPr>
        <p:blipFill>
          <a:blip r:embed="rId2" cstate="print"/>
          <a:srcRect r="18194"/>
          <a:stretch>
            <a:fillRect/>
          </a:stretch>
        </p:blipFill>
        <p:spPr bwMode="auto">
          <a:xfrm>
            <a:off x="3707904" y="1700808"/>
            <a:ext cx="5125636" cy="469922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79512" y="188640"/>
            <a:ext cx="8964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Над темой экскурсии </a:t>
            </a:r>
            <a:r>
              <a:rPr lang="ru-RU" sz="2000" dirty="0" smtClean="0">
                <a:solidFill>
                  <a:srgbClr val="FF3300"/>
                </a:solidFill>
              </a:rPr>
              <a:t>«Личные враги фюрера» </a:t>
            </a:r>
            <a:r>
              <a:rPr lang="ru-RU" sz="2000" dirty="0" smtClean="0"/>
              <a:t>работали 2 команды. </a:t>
            </a:r>
          </a:p>
          <a:p>
            <a:r>
              <a:rPr lang="ru-RU" sz="2000" dirty="0" smtClean="0"/>
              <a:t>В одной из них – 6-классники Евгений Шевелёв и Андрей Сапунов, они рассказывали слушателям 6 а и 6 в, а также 2 в и 2 е о подвиге артиллериста Михаила Борисова.</a:t>
            </a:r>
            <a:endParaRPr lang="ru-RU" sz="2000" dirty="0"/>
          </a:p>
        </p:txBody>
      </p:sp>
      <p:pic>
        <p:nvPicPr>
          <p:cNvPr id="7173" name="Picture 5" descr="C:\Users\владелец\Desktop\8 мая фото экскурсии\Личные враги фюрера 6 а 6 в\30.jpg"/>
          <p:cNvPicPr>
            <a:picLocks noChangeAspect="1" noChangeArrowheads="1"/>
          </p:cNvPicPr>
          <p:nvPr/>
        </p:nvPicPr>
        <p:blipFill>
          <a:blip r:embed="rId3" cstate="print"/>
          <a:srcRect l="15000" t="19550" r="8001" b="6951"/>
          <a:stretch>
            <a:fillRect/>
          </a:stretch>
        </p:blipFill>
        <p:spPr bwMode="auto">
          <a:xfrm>
            <a:off x="395536" y="1700807"/>
            <a:ext cx="3677552" cy="468052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владелец\Desktop\8 мая фото экскурсии\Личные враги фюрера Борисов 2 е 2 в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589" y="476672"/>
            <a:ext cx="7584843" cy="56886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205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17</cp:revision>
  <dcterms:created xsi:type="dcterms:W3CDTF">2018-05-09T10:52:04Z</dcterms:created>
  <dcterms:modified xsi:type="dcterms:W3CDTF">2018-05-09T14:22:33Z</dcterms:modified>
</cp:coreProperties>
</file>